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handoutMasterIdLst>
    <p:handoutMasterId r:id="rId12"/>
  </p:handoutMasterIdLst>
  <p:sldIdLst>
    <p:sldId id="256" r:id="rId2"/>
    <p:sldId id="257" r:id="rId3"/>
    <p:sldId id="258" r:id="rId4"/>
    <p:sldId id="259" r:id="rId5"/>
    <p:sldId id="260" r:id="rId6"/>
    <p:sldId id="264" r:id="rId7"/>
    <p:sldId id="263" r:id="rId8"/>
    <p:sldId id="266" r:id="rId9"/>
    <p:sldId id="261" r:id="rId10"/>
    <p:sldId id="262" r:id="rId1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44437-B061-4402-86F9-7A1D99066010}" type="datetimeFigureOut">
              <a:rPr lang="en-GB" smtClean="0"/>
              <a:t>16/05/2024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356B7-B35A-4DD2-B11C-07234B461A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739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5/16/2024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428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5/16/2024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23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721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5/16/2024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950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5/16/2024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95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5/16/2024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59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5/16/2024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924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5/16/2024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36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5/16/2024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16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5/16/2024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644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5/16/2024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067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45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0" r:id="rId6"/>
    <p:sldLayoutId id="2147483776" r:id="rId7"/>
    <p:sldLayoutId id="2147483777" r:id="rId8"/>
    <p:sldLayoutId id="2147483778" r:id="rId9"/>
    <p:sldLayoutId id="2147483779" r:id="rId10"/>
    <p:sldLayoutId id="2147483781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DE1FFD-0EEA-8D0E-6283-8189E5C4D2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9" r="13817" b="-4"/>
          <a:stretch/>
        </p:blipFill>
        <p:spPr>
          <a:xfrm>
            <a:off x="20" y="-1"/>
            <a:ext cx="3604040" cy="2251810"/>
          </a:xfrm>
          <a:prstGeom prst="rect">
            <a:avLst/>
          </a:prstGeom>
        </p:spPr>
      </p:pic>
      <p:pic>
        <p:nvPicPr>
          <p:cNvPr id="7" name="Picture 6" descr="A logo for a nursery school&#10;&#10;Description automatically generated">
            <a:extLst>
              <a:ext uri="{FF2B5EF4-FFF2-40B4-BE49-F238E27FC236}">
                <a16:creationId xmlns:a16="http://schemas.microsoft.com/office/drawing/2014/main" id="{BC210471-9122-0017-B71D-ED49364E27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" r="1" b="17405"/>
          <a:stretch/>
        </p:blipFill>
        <p:spPr bwMode="auto">
          <a:xfrm>
            <a:off x="20" y="4613843"/>
            <a:ext cx="3604040" cy="2251810"/>
          </a:xfrm>
          <a:custGeom>
            <a:avLst/>
            <a:gdLst/>
            <a:ahLst/>
            <a:cxnLst/>
            <a:rect l="l" t="t" r="r" b="b"/>
            <a:pathLst>
              <a:path w="3604060" h="6858000">
                <a:moveTo>
                  <a:pt x="0" y="0"/>
                </a:moveTo>
                <a:lnTo>
                  <a:pt x="3604060" y="0"/>
                </a:lnTo>
                <a:lnTo>
                  <a:pt x="360406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pic>
        <p:nvPicPr>
          <p:cNvPr id="9" name="Picture 8" descr="A group of children sitting on a bench in front of a person&#10;&#10;Description automatically generated">
            <a:extLst>
              <a:ext uri="{FF2B5EF4-FFF2-40B4-BE49-F238E27FC236}">
                <a16:creationId xmlns:a16="http://schemas.microsoft.com/office/drawing/2014/main" id="{5F78BFC5-D380-9DAB-1097-D57881E5FC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0" r="17767"/>
          <a:stretch/>
        </p:blipFill>
        <p:spPr>
          <a:xfrm>
            <a:off x="3649780" y="-1"/>
            <a:ext cx="6143205" cy="6858000"/>
          </a:xfrm>
          <a:custGeom>
            <a:avLst/>
            <a:gdLst/>
            <a:ahLst/>
            <a:cxnLst/>
            <a:rect l="l" t="t" r="r" b="b"/>
            <a:pathLst>
              <a:path w="6105573" h="6858000">
                <a:moveTo>
                  <a:pt x="0" y="0"/>
                </a:moveTo>
                <a:lnTo>
                  <a:pt x="5225842" y="0"/>
                </a:lnTo>
                <a:lnTo>
                  <a:pt x="5203718" y="14997"/>
                </a:lnTo>
                <a:cubicBezTo>
                  <a:pt x="4176555" y="754641"/>
                  <a:pt x="3602819" y="2093192"/>
                  <a:pt x="3602819" y="3621656"/>
                </a:cubicBezTo>
                <a:cubicBezTo>
                  <a:pt x="3602819" y="4969131"/>
                  <a:pt x="4531544" y="5602839"/>
                  <a:pt x="5477169" y="6374814"/>
                </a:cubicBezTo>
                <a:cubicBezTo>
                  <a:pt x="5649372" y="6515397"/>
                  <a:pt x="5819999" y="6653108"/>
                  <a:pt x="5993817" y="6780599"/>
                </a:cubicBezTo>
                <a:lnTo>
                  <a:pt x="61055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50" name="Freeform: Shape 49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93592" y="0"/>
            <a:ext cx="4998409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7873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C6790-17E3-8566-06F8-40E7182A2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0" y="1045596"/>
            <a:ext cx="3689406" cy="1944371"/>
          </a:xfr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</a:rPr>
              <a:t>Glenbrook Nursery School</a:t>
            </a:r>
          </a:p>
        </p:txBody>
      </p:sp>
      <p:pic>
        <p:nvPicPr>
          <p:cNvPr id="6" name="Picture 5" descr="A green grass and leaves&#10;&#10;Description automatically generated">
            <a:extLst>
              <a:ext uri="{FF2B5EF4-FFF2-40B4-BE49-F238E27FC236}">
                <a16:creationId xmlns:a16="http://schemas.microsoft.com/office/drawing/2014/main" id="{03C0C40B-916B-BF66-B605-94112FD569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313"/>
          <a:stretch/>
        </p:blipFill>
        <p:spPr>
          <a:xfrm>
            <a:off x="20" y="2294348"/>
            <a:ext cx="3604040" cy="227148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EE78F4B-076C-85BE-8CA9-2F018A3C64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19" y="3220278"/>
            <a:ext cx="3633747" cy="2592125"/>
          </a:xfrm>
        </p:spPr>
        <p:txBody>
          <a:bodyPr vert="horz" lIns="109728" tIns="109728" rIns="109728" bIns="91440" rtlCol="0">
            <a:normAutofit fontScale="92500" lnSpcReduction="10000"/>
          </a:bodyPr>
          <a:lstStyle/>
          <a:p>
            <a:pPr algn="ctr"/>
            <a:r>
              <a:rPr lang="en-US" sz="1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Forest School Diary </a:t>
            </a:r>
          </a:p>
          <a:p>
            <a:pPr algn="ctr"/>
            <a:r>
              <a:rPr lang="en-US" sz="1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Class 2</a:t>
            </a:r>
          </a:p>
          <a:p>
            <a:pPr algn="ctr"/>
            <a:r>
              <a:rPr lang="en-US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29/2/24  </a:t>
            </a:r>
            <a:endParaRPr lang="en-US" sz="19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Imaginative Play- campfire  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2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199C88-6414-035D-2525-7A877961F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21C4495-06C7-4D38-A504-47181B437E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5999" y="0"/>
            <a:ext cx="6096000" cy="6858000"/>
          </a:xfrm>
          <a:custGeom>
            <a:avLst/>
            <a:gdLst>
              <a:gd name="connsiteX0" fmla="*/ 2995083 w 6119349"/>
              <a:gd name="connsiteY0" fmla="*/ 0 h 6858000"/>
              <a:gd name="connsiteX1" fmla="*/ 1980895 w 6119349"/>
              <a:gd name="connsiteY1" fmla="*/ 0 h 6858000"/>
              <a:gd name="connsiteX2" fmla="*/ 323851 w 6119349"/>
              <a:gd name="connsiteY2" fmla="*/ 0 h 6858000"/>
              <a:gd name="connsiteX3" fmla="*/ 0 w 6119349"/>
              <a:gd name="connsiteY3" fmla="*/ 0 h 6858000"/>
              <a:gd name="connsiteX4" fmla="*/ 0 w 6119349"/>
              <a:gd name="connsiteY4" fmla="*/ 6858000 h 6858000"/>
              <a:gd name="connsiteX5" fmla="*/ 323851 w 6119349"/>
              <a:gd name="connsiteY5" fmla="*/ 6858000 h 6858000"/>
              <a:gd name="connsiteX6" fmla="*/ 1980895 w 6119349"/>
              <a:gd name="connsiteY6" fmla="*/ 6858000 h 6858000"/>
              <a:gd name="connsiteX7" fmla="*/ 2995083 w 6119349"/>
              <a:gd name="connsiteY7" fmla="*/ 6858000 h 6858000"/>
              <a:gd name="connsiteX8" fmla="*/ 2995083 w 6119349"/>
              <a:gd name="connsiteY8" fmla="*/ 6847549 h 6858000"/>
              <a:gd name="connsiteX9" fmla="*/ 3403093 w 6119349"/>
              <a:gd name="connsiteY9" fmla="*/ 6847549 h 6858000"/>
              <a:gd name="connsiteX10" fmla="*/ 3616595 w 6119349"/>
              <a:gd name="connsiteY10" fmla="*/ 6847549 h 6858000"/>
              <a:gd name="connsiteX11" fmla="*/ 3728351 w 6119349"/>
              <a:gd name="connsiteY11" fmla="*/ 6770384 h 6858000"/>
              <a:gd name="connsiteX12" fmla="*/ 4244999 w 6119349"/>
              <a:gd name="connsiteY12" fmla="*/ 6365836 h 6858000"/>
              <a:gd name="connsiteX13" fmla="*/ 6119349 w 6119349"/>
              <a:gd name="connsiteY13" fmla="*/ 3621068 h 6858000"/>
              <a:gd name="connsiteX14" fmla="*/ 4518450 w 6119349"/>
              <a:gd name="connsiteY14" fmla="*/ 25401 h 6858000"/>
              <a:gd name="connsiteX15" fmla="*/ 4496326 w 6119349"/>
              <a:gd name="connsiteY15" fmla="*/ 10450 h 6858000"/>
              <a:gd name="connsiteX16" fmla="*/ 3403093 w 6119349"/>
              <a:gd name="connsiteY16" fmla="*/ 10450 h 6858000"/>
              <a:gd name="connsiteX17" fmla="*/ 2995083 w 6119349"/>
              <a:gd name="connsiteY17" fmla="*/ 10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19349" h="6858000">
                <a:moveTo>
                  <a:pt x="2995083" y="0"/>
                </a:moveTo>
                <a:lnTo>
                  <a:pt x="1980895" y="0"/>
                </a:lnTo>
                <a:lnTo>
                  <a:pt x="323851" y="0"/>
                </a:lnTo>
                <a:lnTo>
                  <a:pt x="0" y="0"/>
                </a:lnTo>
                <a:lnTo>
                  <a:pt x="0" y="6858000"/>
                </a:lnTo>
                <a:lnTo>
                  <a:pt x="323851" y="6858000"/>
                </a:lnTo>
                <a:lnTo>
                  <a:pt x="1980895" y="6858000"/>
                </a:lnTo>
                <a:lnTo>
                  <a:pt x="2995083" y="6858000"/>
                </a:lnTo>
                <a:lnTo>
                  <a:pt x="2995083" y="6847549"/>
                </a:lnTo>
                <a:lnTo>
                  <a:pt x="3403093" y="6847549"/>
                </a:lnTo>
                <a:lnTo>
                  <a:pt x="3616595" y="6847549"/>
                </a:lnTo>
                <a:lnTo>
                  <a:pt x="3728351" y="6770384"/>
                </a:lnTo>
                <a:cubicBezTo>
                  <a:pt x="3902169" y="6643282"/>
                  <a:pt x="4072796" y="6505990"/>
                  <a:pt x="4244999" y="6365836"/>
                </a:cubicBezTo>
                <a:cubicBezTo>
                  <a:pt x="5190624" y="5596214"/>
                  <a:pt x="6119349" y="4964437"/>
                  <a:pt x="6119349" y="3621068"/>
                </a:cubicBezTo>
                <a:cubicBezTo>
                  <a:pt x="6119349" y="2097263"/>
                  <a:pt x="5545613" y="762791"/>
                  <a:pt x="4518450" y="25401"/>
                </a:cubicBezTo>
                <a:lnTo>
                  <a:pt x="4496326" y="10450"/>
                </a:lnTo>
                <a:lnTo>
                  <a:pt x="3403093" y="10450"/>
                </a:lnTo>
                <a:lnTo>
                  <a:pt x="2995083" y="1045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54DC750-3087-4E36-AD5D-5D8FCA91C7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641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D8DA57-79F8-F818-D076-5DCE76A2A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42913"/>
            <a:ext cx="4914973" cy="1639888"/>
          </a:xfrm>
        </p:spPr>
        <p:txBody>
          <a:bodyPr anchor="b">
            <a:normAutofit/>
          </a:bodyPr>
          <a:lstStyle/>
          <a:p>
            <a:r>
              <a:rPr lang="en-US" dirty="0">
                <a:latin typeface="Congenial SemiBold" panose="02000503040000020004" pitchFamily="2" charset="0"/>
              </a:rPr>
              <a:t>Leave No Trace</a:t>
            </a:r>
            <a:endParaRPr lang="en-GB">
              <a:latin typeface="Congenial SemiBold" panose="0200050304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303D9-DC55-D5DF-1259-CF77D7188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2312988"/>
            <a:ext cx="4518277" cy="365125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genial SemiBold" panose="02000503040000020004" pitchFamily="2" charset="0"/>
              </a:rPr>
              <a:t>We have to tidy up afterwards to make it safe for wildlife.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genial SemiBold" panose="02000503040000020004" pitchFamily="2" charset="0"/>
              </a:rPr>
              <a:t>We gathered up all of our boundary signs again to finish our session. 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14216FE-B0F1-4AE2-814B-B8459DC084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88518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2" descr="Transparent green tree clipart picture 6 - Cliparting.com">
            <a:extLst>
              <a:ext uri="{FF2B5EF4-FFF2-40B4-BE49-F238E27FC236}">
                <a16:creationId xmlns:a16="http://schemas.microsoft.com/office/drawing/2014/main" id="{BEA9D7F5-02CA-0DDB-1E80-A0CF392D5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4" r="2" b="25653"/>
          <a:stretch/>
        </p:blipFill>
        <p:spPr bwMode="auto">
          <a:xfrm>
            <a:off x="6382118" y="3532094"/>
            <a:ext cx="5809882" cy="3325906"/>
          </a:xfrm>
          <a:custGeom>
            <a:avLst/>
            <a:gdLst/>
            <a:ahLst/>
            <a:cxnLst/>
            <a:rect l="l" t="t" r="r" b="b"/>
            <a:pathLst>
              <a:path w="5809882" h="3310128">
                <a:moveTo>
                  <a:pt x="1630" y="0"/>
                </a:moveTo>
                <a:lnTo>
                  <a:pt x="3451988" y="0"/>
                </a:lnTo>
                <a:lnTo>
                  <a:pt x="4053347" y="0"/>
                </a:lnTo>
                <a:lnTo>
                  <a:pt x="4901771" y="0"/>
                </a:lnTo>
                <a:lnTo>
                  <a:pt x="5491317" y="0"/>
                </a:lnTo>
                <a:lnTo>
                  <a:pt x="5809882" y="0"/>
                </a:lnTo>
                <a:lnTo>
                  <a:pt x="5809882" y="3310128"/>
                </a:lnTo>
                <a:lnTo>
                  <a:pt x="5491317" y="3310128"/>
                </a:lnTo>
                <a:lnTo>
                  <a:pt x="4053347" y="3310128"/>
                </a:lnTo>
                <a:lnTo>
                  <a:pt x="3451988" y="3310128"/>
                </a:lnTo>
                <a:lnTo>
                  <a:pt x="3451988" y="3305556"/>
                </a:lnTo>
                <a:lnTo>
                  <a:pt x="2716256" y="3305556"/>
                </a:lnTo>
                <a:lnTo>
                  <a:pt x="2502754" y="3305556"/>
                </a:lnTo>
                <a:lnTo>
                  <a:pt x="2390998" y="3228155"/>
                </a:lnTo>
                <a:cubicBezTo>
                  <a:pt x="2217180" y="3100664"/>
                  <a:pt x="2046553" y="2962953"/>
                  <a:pt x="1874350" y="2822370"/>
                </a:cubicBezTo>
                <a:cubicBezTo>
                  <a:pt x="928725" y="2050395"/>
                  <a:pt x="0" y="1416687"/>
                  <a:pt x="0" y="6921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846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9" name="Straight Connector 1058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61" name="Rectangle 1060">
            <a:extLst>
              <a:ext uri="{FF2B5EF4-FFF2-40B4-BE49-F238E27FC236}">
                <a16:creationId xmlns:a16="http://schemas.microsoft.com/office/drawing/2014/main" id="{AC14302F-E955-47D0-A56B-D1D1A6953B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73" y="-9274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581ED5-2EC7-11CD-12DD-69D985261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481" y="442913"/>
            <a:ext cx="7134415" cy="1843087"/>
          </a:xfr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 dirty="0"/>
              <a:t>Our Rules</a:t>
            </a:r>
            <a:endParaRPr lang="en-US"/>
          </a:p>
        </p:txBody>
      </p:sp>
      <p:sp>
        <p:nvSpPr>
          <p:cNvPr id="1063" name="Freeform: Shape 1062">
            <a:extLst>
              <a:ext uri="{FF2B5EF4-FFF2-40B4-BE49-F238E27FC236}">
                <a16:creationId xmlns:a16="http://schemas.microsoft.com/office/drawing/2014/main" id="{338E15C2-FFE3-4AD9-B8E8-4B895DB2E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87256" y="0"/>
            <a:ext cx="3404592" cy="2880968"/>
          </a:xfrm>
          <a:custGeom>
            <a:avLst/>
            <a:gdLst>
              <a:gd name="connsiteX0" fmla="*/ 30625 w 3404592"/>
              <a:gd name="connsiteY0" fmla="*/ 0 h 2880968"/>
              <a:gd name="connsiteX1" fmla="*/ 3404591 w 3404592"/>
              <a:gd name="connsiteY1" fmla="*/ 0 h 2880968"/>
              <a:gd name="connsiteX2" fmla="*/ 3404592 w 3404592"/>
              <a:gd name="connsiteY2" fmla="*/ 2363677 h 2880968"/>
              <a:gd name="connsiteX3" fmla="*/ 3368234 w 3404592"/>
              <a:gd name="connsiteY3" fmla="*/ 2400463 h 2880968"/>
              <a:gd name="connsiteX4" fmla="*/ 2673169 w 3404592"/>
              <a:gd name="connsiteY4" fmla="*/ 2691710 h 2880968"/>
              <a:gd name="connsiteX5" fmla="*/ 2383908 w 3404592"/>
              <a:gd name="connsiteY5" fmla="*/ 2766733 h 2880968"/>
              <a:gd name="connsiteX6" fmla="*/ 580011 w 3404592"/>
              <a:gd name="connsiteY6" fmla="*/ 2455996 h 2880968"/>
              <a:gd name="connsiteX7" fmla="*/ 103935 w 3404592"/>
              <a:gd name="connsiteY7" fmla="*/ 1224395 h 2880968"/>
              <a:gd name="connsiteX8" fmla="*/ 76737 w 3404592"/>
              <a:gd name="connsiteY8" fmla="*/ 1040246 h 2880968"/>
              <a:gd name="connsiteX9" fmla="*/ 6986 w 3404592"/>
              <a:gd name="connsiteY9" fmla="*/ 142569 h 28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592" h="2880968">
                <a:moveTo>
                  <a:pt x="30625" y="0"/>
                </a:moveTo>
                <a:lnTo>
                  <a:pt x="3404591" y="0"/>
                </a:lnTo>
                <a:lnTo>
                  <a:pt x="3404592" y="2363677"/>
                </a:lnTo>
                <a:lnTo>
                  <a:pt x="3368234" y="2400463"/>
                </a:lnTo>
                <a:cubicBezTo>
                  <a:pt x="3196560" y="2556781"/>
                  <a:pt x="3007578" y="2609148"/>
                  <a:pt x="2673169" y="2691710"/>
                </a:cubicBezTo>
                <a:cubicBezTo>
                  <a:pt x="2580978" y="2714454"/>
                  <a:pt x="2485617" y="2738008"/>
                  <a:pt x="2383908" y="2766733"/>
                </a:cubicBezTo>
                <a:cubicBezTo>
                  <a:pt x="1606788" y="2986132"/>
                  <a:pt x="1067300" y="2893177"/>
                  <a:pt x="580011" y="2455996"/>
                </a:cubicBezTo>
                <a:cubicBezTo>
                  <a:pt x="260201" y="2169073"/>
                  <a:pt x="183906" y="1782048"/>
                  <a:pt x="103935" y="1224395"/>
                </a:cubicBezTo>
                <a:cubicBezTo>
                  <a:pt x="95007" y="1162089"/>
                  <a:pt x="85753" y="1100145"/>
                  <a:pt x="76737" y="1040246"/>
                </a:cubicBezTo>
                <a:cubicBezTo>
                  <a:pt x="28042" y="715402"/>
                  <a:pt x="-17905" y="408591"/>
                  <a:pt x="6986" y="14256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64" name="Freeform: Shape 1063">
            <a:extLst>
              <a:ext uri="{FF2B5EF4-FFF2-40B4-BE49-F238E27FC236}">
                <a16:creationId xmlns:a16="http://schemas.microsoft.com/office/drawing/2014/main" id="{A45FD7F6-BF7B-4588-AE38-90035891A1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1772" y="0"/>
            <a:ext cx="3580076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65" name="Freeform: Shape 1064">
            <a:extLst>
              <a:ext uri="{FF2B5EF4-FFF2-40B4-BE49-F238E27FC236}">
                <a16:creationId xmlns:a16="http://schemas.microsoft.com/office/drawing/2014/main" id="{CA287970-7F13-4D1F-AF7F-E0B649F25A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97970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 descr="Transparent green tree clipart picture 6 - Cliparting.com">
            <a:extLst>
              <a:ext uri="{FF2B5EF4-FFF2-40B4-BE49-F238E27FC236}">
                <a16:creationId xmlns:a16="http://schemas.microsoft.com/office/drawing/2014/main" id="{0BABFEAD-6955-ADB4-C827-BA2EA4D2D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" r="-2" b="13120"/>
          <a:stretch/>
        </p:blipFill>
        <p:spPr bwMode="auto">
          <a:xfrm>
            <a:off x="9109901" y="-9271"/>
            <a:ext cx="3093269" cy="2530405"/>
          </a:xfrm>
          <a:custGeom>
            <a:avLst/>
            <a:gdLst/>
            <a:ahLst/>
            <a:cxnLst/>
            <a:rect l="l" t="t" r="r" b="b"/>
            <a:pathLst>
              <a:path w="3093269" h="2530405">
                <a:moveTo>
                  <a:pt x="60381" y="0"/>
                </a:moveTo>
                <a:lnTo>
                  <a:pt x="3093269" y="0"/>
                </a:lnTo>
                <a:lnTo>
                  <a:pt x="3093269" y="1760938"/>
                </a:lnTo>
                <a:lnTo>
                  <a:pt x="3091357" y="1764934"/>
                </a:lnTo>
                <a:cubicBezTo>
                  <a:pt x="3032651" y="1871844"/>
                  <a:pt x="2962668" y="1970741"/>
                  <a:pt x="2881807" y="2060870"/>
                </a:cubicBezTo>
                <a:cubicBezTo>
                  <a:pt x="2718935" y="2242410"/>
                  <a:pt x="2557541" y="2288971"/>
                  <a:pt x="2236713" y="2369092"/>
                </a:cubicBezTo>
                <a:cubicBezTo>
                  <a:pt x="2159321" y="2388405"/>
                  <a:pt x="2079268" y="2408405"/>
                  <a:pt x="1993879" y="2432762"/>
                </a:cubicBezTo>
                <a:cubicBezTo>
                  <a:pt x="1341447" y="2618793"/>
                  <a:pt x="889107" y="2542063"/>
                  <a:pt x="481384" y="2176267"/>
                </a:cubicBezTo>
                <a:cubicBezTo>
                  <a:pt x="213794" y="1936193"/>
                  <a:pt x="150722" y="1611509"/>
                  <a:pt x="84978" y="1143609"/>
                </a:cubicBezTo>
                <a:cubicBezTo>
                  <a:pt x="77638" y="1091332"/>
                  <a:pt x="70023" y="1039358"/>
                  <a:pt x="62604" y="989101"/>
                </a:cubicBezTo>
                <a:cubicBezTo>
                  <a:pt x="22537" y="716545"/>
                  <a:pt x="-15270" y="459119"/>
                  <a:pt x="6250" y="235762"/>
                </a:cubicBezTo>
                <a:cubicBezTo>
                  <a:pt x="11393" y="182380"/>
                  <a:pt x="19838" y="131912"/>
                  <a:pt x="31866" y="8372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8" name="Freeform: Shape 1057">
            <a:extLst>
              <a:ext uri="{FF2B5EF4-FFF2-40B4-BE49-F238E27FC236}">
                <a16:creationId xmlns:a16="http://schemas.microsoft.com/office/drawing/2014/main" id="{F03296FF-275D-4B43-B5B2-F04190E05E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2156" y="3297832"/>
            <a:ext cx="5959692" cy="3560169"/>
          </a:xfrm>
          <a:custGeom>
            <a:avLst/>
            <a:gdLst>
              <a:gd name="connsiteX0" fmla="*/ 3008109 w 5959692"/>
              <a:gd name="connsiteY0" fmla="*/ 42 h 3560169"/>
              <a:gd name="connsiteX1" fmla="*/ 4702247 w 5959692"/>
              <a:gd name="connsiteY1" fmla="*/ 626282 h 3560169"/>
              <a:gd name="connsiteX2" fmla="*/ 5069411 w 5959692"/>
              <a:gd name="connsiteY2" fmla="*/ 865826 h 3560169"/>
              <a:gd name="connsiteX3" fmla="*/ 5895906 w 5959692"/>
              <a:gd name="connsiteY3" fmla="*/ 1594994 h 3560169"/>
              <a:gd name="connsiteX4" fmla="*/ 5959691 w 5959692"/>
              <a:gd name="connsiteY4" fmla="*/ 1728783 h 3560169"/>
              <a:gd name="connsiteX5" fmla="*/ 5959692 w 5959692"/>
              <a:gd name="connsiteY5" fmla="*/ 3560169 h 3560169"/>
              <a:gd name="connsiteX6" fmla="*/ 635 w 5959692"/>
              <a:gd name="connsiteY6" fmla="*/ 3560169 h 3560169"/>
              <a:gd name="connsiteX7" fmla="*/ 0 w 5959692"/>
              <a:gd name="connsiteY7" fmla="*/ 3534810 h 3560169"/>
              <a:gd name="connsiteX8" fmla="*/ 56896 w 5959692"/>
              <a:gd name="connsiteY8" fmla="*/ 3142342 h 3560169"/>
              <a:gd name="connsiteX9" fmla="*/ 605568 w 5959692"/>
              <a:gd name="connsiteY9" fmla="*/ 1932853 h 3560169"/>
              <a:gd name="connsiteX10" fmla="*/ 736162 w 5959692"/>
              <a:gd name="connsiteY10" fmla="*/ 1690788 h 3560169"/>
              <a:gd name="connsiteX11" fmla="*/ 2021319 w 5959692"/>
              <a:gd name="connsiteY11" fmla="*/ 209863 h 3560169"/>
              <a:gd name="connsiteX12" fmla="*/ 3008109 w 5959692"/>
              <a:gd name="connsiteY12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60" name="Freeform: Shape 1059">
            <a:extLst>
              <a:ext uri="{FF2B5EF4-FFF2-40B4-BE49-F238E27FC236}">
                <a16:creationId xmlns:a16="http://schemas.microsoft.com/office/drawing/2014/main" id="{CE2CF453-4871-4F22-8746-957F757DAA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493" y="3105611"/>
            <a:ext cx="6141507" cy="3752389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62" name="Freeform: Shape 1061">
            <a:extLst>
              <a:ext uri="{FF2B5EF4-FFF2-40B4-BE49-F238E27FC236}">
                <a16:creationId xmlns:a16="http://schemas.microsoft.com/office/drawing/2014/main" id="{3705B420-CA19-4291-B5C3-B6AA919686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814" y="3406834"/>
            <a:ext cx="5724034" cy="3451167"/>
          </a:xfrm>
          <a:custGeom>
            <a:avLst/>
            <a:gdLst>
              <a:gd name="connsiteX0" fmla="*/ 2808622 w 5724034"/>
              <a:gd name="connsiteY0" fmla="*/ 207 h 3451167"/>
              <a:gd name="connsiteX1" fmla="*/ 4400004 w 5724034"/>
              <a:gd name="connsiteY1" fmla="*/ 607462 h 3451167"/>
              <a:gd name="connsiteX2" fmla="*/ 4745277 w 5724034"/>
              <a:gd name="connsiteY2" fmla="*/ 837612 h 3451167"/>
              <a:gd name="connsiteX3" fmla="*/ 5584627 w 5724034"/>
              <a:gd name="connsiteY3" fmla="*/ 1665805 h 3451167"/>
              <a:gd name="connsiteX4" fmla="*/ 5682689 w 5724034"/>
              <a:gd name="connsiteY4" fmla="*/ 1947596 h 3451167"/>
              <a:gd name="connsiteX5" fmla="*/ 5724034 w 5724034"/>
              <a:gd name="connsiteY5" fmla="*/ 2133764 h 3451167"/>
              <a:gd name="connsiteX6" fmla="*/ 5724034 w 5724034"/>
              <a:gd name="connsiteY6" fmla="*/ 3254784 h 3451167"/>
              <a:gd name="connsiteX7" fmla="*/ 5682668 w 5724034"/>
              <a:gd name="connsiteY7" fmla="*/ 3451167 h 3451167"/>
              <a:gd name="connsiteX8" fmla="*/ 3398 w 5724034"/>
              <a:gd name="connsiteY8" fmla="*/ 3451167 h 3451167"/>
              <a:gd name="connsiteX9" fmla="*/ 0 w 5724034"/>
              <a:gd name="connsiteY9" fmla="*/ 3332475 h 3451167"/>
              <a:gd name="connsiteX10" fmla="*/ 51930 w 5724034"/>
              <a:gd name="connsiteY10" fmla="*/ 2960389 h 3451167"/>
              <a:gd name="connsiteX11" fmla="*/ 562146 w 5724034"/>
              <a:gd name="connsiteY11" fmla="*/ 1816544 h 3451167"/>
              <a:gd name="connsiteX12" fmla="*/ 683754 w 5724034"/>
              <a:gd name="connsiteY12" fmla="*/ 1587775 h 3451167"/>
              <a:gd name="connsiteX13" fmla="*/ 1883792 w 5724034"/>
              <a:gd name="connsiteY13" fmla="*/ 191878 h 3451167"/>
              <a:gd name="connsiteX14" fmla="*/ 2808622 w 5724034"/>
              <a:gd name="connsiteY14" fmla="*/ 207 h 34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24034" h="3451167">
                <a:moveTo>
                  <a:pt x="2808622" y="207"/>
                </a:moveTo>
                <a:cubicBezTo>
                  <a:pt x="3316039" y="7471"/>
                  <a:pt x="3825452" y="206405"/>
                  <a:pt x="4400004" y="607462"/>
                </a:cubicBezTo>
                <a:cubicBezTo>
                  <a:pt x="4520314" y="691458"/>
                  <a:pt x="4634691" y="765791"/>
                  <a:pt x="4745277" y="837612"/>
                </a:cubicBezTo>
                <a:cubicBezTo>
                  <a:pt x="5203686" y="1135457"/>
                  <a:pt x="5430786" y="1295036"/>
                  <a:pt x="5584627" y="1665805"/>
                </a:cubicBezTo>
                <a:cubicBezTo>
                  <a:pt x="5622816" y="1757843"/>
                  <a:pt x="5655511" y="1851832"/>
                  <a:pt x="5682689" y="1947596"/>
                </a:cubicBezTo>
                <a:lnTo>
                  <a:pt x="5724034" y="2133764"/>
                </a:lnTo>
                <a:lnTo>
                  <a:pt x="5724034" y="3254784"/>
                </a:lnTo>
                <a:lnTo>
                  <a:pt x="5682668" y="3451167"/>
                </a:lnTo>
                <a:lnTo>
                  <a:pt x="3398" y="3451167"/>
                </a:lnTo>
                <a:lnTo>
                  <a:pt x="0" y="3332475"/>
                </a:lnTo>
                <a:cubicBezTo>
                  <a:pt x="1789" y="3212109"/>
                  <a:pt x="19193" y="3089357"/>
                  <a:pt x="51930" y="2960389"/>
                </a:cubicBezTo>
                <a:cubicBezTo>
                  <a:pt x="143234" y="2600640"/>
                  <a:pt x="346682" y="2219774"/>
                  <a:pt x="562146" y="1816544"/>
                </a:cubicBezTo>
                <a:cubicBezTo>
                  <a:pt x="601922" y="1742209"/>
                  <a:pt x="642967" y="1665303"/>
                  <a:pt x="683754" y="1587775"/>
                </a:cubicBezTo>
                <a:cubicBezTo>
                  <a:pt x="1048876" y="893902"/>
                  <a:pt x="1329611" y="421821"/>
                  <a:pt x="1883792" y="191878"/>
                </a:cubicBezTo>
                <a:cubicBezTo>
                  <a:pt x="2200442" y="60492"/>
                  <a:pt x="2504173" y="-4151"/>
                  <a:pt x="2808622" y="20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C25CE-689F-3AC6-A2BA-CB6FB2B09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2481" y="2404069"/>
            <a:ext cx="5485331" cy="3560169"/>
          </a:xfrm>
        </p:spPr>
        <p:txBody>
          <a:bodyPr vert="horz" lIns="109728" tIns="109728" rIns="109728" bIns="91440" rtlCol="0">
            <a:normAutofit/>
          </a:bodyPr>
          <a:lstStyle/>
          <a:p>
            <a:pPr indent="-285750">
              <a:buFont typeface="Corbel" panose="020B0503020204020204" pitchFamily="34" charset="0"/>
              <a:buChar char="•"/>
            </a:pPr>
            <a:r>
              <a:rPr lang="en-US"/>
              <a:t>We listen to our rules – </a:t>
            </a:r>
          </a:p>
          <a:p>
            <a:pPr indent="-285750">
              <a:buFont typeface="Corbel" panose="020B0503020204020204" pitchFamily="34" charset="0"/>
              <a:buChar char="•"/>
            </a:pPr>
            <a:r>
              <a:rPr lang="en-US"/>
              <a:t>1 whistle = stop, 2 whistles = back to base and 3rd rule = have fun and learn. </a:t>
            </a:r>
          </a:p>
          <a:p>
            <a:pPr indent="-285750">
              <a:buFont typeface="Corbel" panose="020B0503020204020204" pitchFamily="34" charset="0"/>
              <a:buChar char="•"/>
            </a:pPr>
            <a:r>
              <a:rPr lang="en-US"/>
              <a:t>We also remember to respect nature </a:t>
            </a:r>
          </a:p>
        </p:txBody>
      </p:sp>
    </p:spTree>
    <p:extLst>
      <p:ext uri="{BB962C8B-B14F-4D97-AF65-F5344CB8AC3E}">
        <p14:creationId xmlns:p14="http://schemas.microsoft.com/office/powerpoint/2010/main" val="3447304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5D7482-A70A-AD4A-73DD-E0CF029A2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54AB742-44A6-4CDD-B54A-818846AF8F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8C657C2-EC00-440D-8A5F-7070996653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04937" y="0"/>
            <a:ext cx="3997527" cy="2646947"/>
          </a:xfrm>
          <a:custGeom>
            <a:avLst/>
            <a:gdLst>
              <a:gd name="connsiteX0" fmla="*/ 294151 w 4013331"/>
              <a:gd name="connsiteY0" fmla="*/ 0 h 2742133"/>
              <a:gd name="connsiteX1" fmla="*/ 3844057 w 4013331"/>
              <a:gd name="connsiteY1" fmla="*/ 0 h 2742133"/>
              <a:gd name="connsiteX2" fmla="*/ 3892490 w 4013331"/>
              <a:gd name="connsiteY2" fmla="*/ 131440 h 2742133"/>
              <a:gd name="connsiteX3" fmla="*/ 4013331 w 4013331"/>
              <a:gd name="connsiteY3" fmla="*/ 941251 h 2742133"/>
              <a:gd name="connsiteX4" fmla="*/ 3804827 w 4013331"/>
              <a:gd name="connsiteY4" fmla="*/ 1540292 h 2742133"/>
              <a:gd name="connsiteX5" fmla="*/ 3187498 w 4013331"/>
              <a:gd name="connsiteY5" fmla="*/ 2098087 h 2742133"/>
              <a:gd name="connsiteX6" fmla="*/ 3051769 w 4013331"/>
              <a:gd name="connsiteY6" fmla="*/ 2204787 h 2742133"/>
              <a:gd name="connsiteX7" fmla="*/ 1936476 w 4013331"/>
              <a:gd name="connsiteY7" fmla="*/ 2742133 h 2742133"/>
              <a:gd name="connsiteX8" fmla="*/ 467303 w 4013331"/>
              <a:gd name="connsiteY8" fmla="*/ 1868695 h 2742133"/>
              <a:gd name="connsiteX9" fmla="*/ 310732 w 4013331"/>
              <a:gd name="connsiteY9" fmla="*/ 1645244 h 2742133"/>
              <a:gd name="connsiteX10" fmla="*/ 0 w 4013331"/>
              <a:gd name="connsiteY10" fmla="*/ 941251 h 2742133"/>
              <a:gd name="connsiteX11" fmla="*/ 187749 w 4013331"/>
              <a:gd name="connsiteY11" fmla="*/ 183076 h 2742133"/>
              <a:gd name="connsiteX12" fmla="*/ 288888 w 4013331"/>
              <a:gd name="connsiteY12" fmla="*/ 7329 h 274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13331" h="2742133">
                <a:moveTo>
                  <a:pt x="294151" y="0"/>
                </a:moveTo>
                <a:lnTo>
                  <a:pt x="3844057" y="0"/>
                </a:lnTo>
                <a:lnTo>
                  <a:pt x="3892490" y="131440"/>
                </a:lnTo>
                <a:cubicBezTo>
                  <a:pt x="3971777" y="378867"/>
                  <a:pt x="4013331" y="652783"/>
                  <a:pt x="4013331" y="941251"/>
                </a:cubicBezTo>
                <a:cubicBezTo>
                  <a:pt x="4013331" y="1171430"/>
                  <a:pt x="3948997" y="1356167"/>
                  <a:pt x="3804827" y="1540292"/>
                </a:cubicBezTo>
                <a:cubicBezTo>
                  <a:pt x="3654026" y="1732895"/>
                  <a:pt x="3427436" y="1910292"/>
                  <a:pt x="3187498" y="2098087"/>
                </a:cubicBezTo>
                <a:cubicBezTo>
                  <a:pt x="3143231" y="2132693"/>
                  <a:pt x="3097499" y="2168522"/>
                  <a:pt x="3051769" y="2204787"/>
                </a:cubicBezTo>
                <a:cubicBezTo>
                  <a:pt x="2642425" y="2529345"/>
                  <a:pt x="2343664" y="2742133"/>
                  <a:pt x="1936476" y="2742133"/>
                </a:cubicBezTo>
                <a:cubicBezTo>
                  <a:pt x="1316045" y="2742133"/>
                  <a:pt x="876647" y="2480932"/>
                  <a:pt x="467303" y="1868695"/>
                </a:cubicBezTo>
                <a:cubicBezTo>
                  <a:pt x="413736" y="1788559"/>
                  <a:pt x="361372" y="1715679"/>
                  <a:pt x="310732" y="1645244"/>
                </a:cubicBezTo>
                <a:cubicBezTo>
                  <a:pt x="100850" y="1353195"/>
                  <a:pt x="0" y="1201315"/>
                  <a:pt x="0" y="941251"/>
                </a:cubicBezTo>
                <a:cubicBezTo>
                  <a:pt x="0" y="683021"/>
                  <a:pt x="63214" y="427935"/>
                  <a:pt x="187749" y="183076"/>
                </a:cubicBezTo>
                <a:cubicBezTo>
                  <a:pt x="218215" y="123194"/>
                  <a:pt x="251953" y="64578"/>
                  <a:pt x="288888" y="7329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2E59B97-22BB-4B21-A9FA-03420C0557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02" y="0"/>
            <a:ext cx="4244813" cy="2866417"/>
          </a:xfrm>
          <a:custGeom>
            <a:avLst/>
            <a:gdLst>
              <a:gd name="connsiteX0" fmla="*/ 237339 w 4130517"/>
              <a:gd name="connsiteY0" fmla="*/ 0 h 2806419"/>
              <a:gd name="connsiteX1" fmla="*/ 3997489 w 4130517"/>
              <a:gd name="connsiteY1" fmla="*/ 0 h 2806419"/>
              <a:gd name="connsiteX2" fmla="*/ 4006148 w 4130517"/>
              <a:gd name="connsiteY2" fmla="*/ 24333 h 2806419"/>
              <a:gd name="connsiteX3" fmla="*/ 4130517 w 4130517"/>
              <a:gd name="connsiteY3" fmla="*/ 887307 h 2806419"/>
              <a:gd name="connsiteX4" fmla="*/ 3915925 w 4130517"/>
              <a:gd name="connsiteY4" fmla="*/ 1525677 h 2806419"/>
              <a:gd name="connsiteX5" fmla="*/ 3280571 w 4130517"/>
              <a:gd name="connsiteY5" fmla="*/ 2120090 h 2806419"/>
              <a:gd name="connsiteX6" fmla="*/ 3140878 w 4130517"/>
              <a:gd name="connsiteY6" fmla="*/ 2233796 h 2806419"/>
              <a:gd name="connsiteX7" fmla="*/ 1993019 w 4130517"/>
              <a:gd name="connsiteY7" fmla="*/ 2806419 h 2806419"/>
              <a:gd name="connsiteX8" fmla="*/ 480948 w 4130517"/>
              <a:gd name="connsiteY8" fmla="*/ 1875638 h 2806419"/>
              <a:gd name="connsiteX9" fmla="*/ 319805 w 4130517"/>
              <a:gd name="connsiteY9" fmla="*/ 1637519 h 2806419"/>
              <a:gd name="connsiteX10" fmla="*/ 0 w 4130517"/>
              <a:gd name="connsiteY10" fmla="*/ 887307 h 2806419"/>
              <a:gd name="connsiteX11" fmla="*/ 193231 w 4130517"/>
              <a:gd name="connsiteY11" fmla="*/ 79360 h 28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30517" h="2806419">
                <a:moveTo>
                  <a:pt x="237339" y="0"/>
                </a:moveTo>
                <a:lnTo>
                  <a:pt x="3997489" y="0"/>
                </a:lnTo>
                <a:lnTo>
                  <a:pt x="4006148" y="24333"/>
                </a:lnTo>
                <a:cubicBezTo>
                  <a:pt x="4087750" y="288004"/>
                  <a:pt x="4130517" y="579903"/>
                  <a:pt x="4130517" y="887307"/>
                </a:cubicBezTo>
                <a:cubicBezTo>
                  <a:pt x="4130517" y="1132599"/>
                  <a:pt x="4064304" y="1329464"/>
                  <a:pt x="3915925" y="1525677"/>
                </a:cubicBezTo>
                <a:cubicBezTo>
                  <a:pt x="3760721" y="1730924"/>
                  <a:pt x="3527514" y="1919967"/>
                  <a:pt x="3280571" y="2120090"/>
                </a:cubicBezTo>
                <a:cubicBezTo>
                  <a:pt x="3235011" y="2156968"/>
                  <a:pt x="3187944" y="2195151"/>
                  <a:pt x="3140878" y="2233796"/>
                </a:cubicBezTo>
                <a:cubicBezTo>
                  <a:pt x="2719582" y="2579662"/>
                  <a:pt x="2412097" y="2806419"/>
                  <a:pt x="1993019" y="2806419"/>
                </a:cubicBezTo>
                <a:cubicBezTo>
                  <a:pt x="1354472" y="2806419"/>
                  <a:pt x="902244" y="2528070"/>
                  <a:pt x="480948" y="1875638"/>
                </a:cubicBezTo>
                <a:cubicBezTo>
                  <a:pt x="425816" y="1790244"/>
                  <a:pt x="371924" y="1712578"/>
                  <a:pt x="319805" y="1637519"/>
                </a:cubicBezTo>
                <a:cubicBezTo>
                  <a:pt x="103795" y="1326296"/>
                  <a:pt x="0" y="1164446"/>
                  <a:pt x="0" y="887307"/>
                </a:cubicBezTo>
                <a:cubicBezTo>
                  <a:pt x="0" y="612125"/>
                  <a:pt x="65060" y="340293"/>
                  <a:pt x="193231" y="7936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9979426-C6FD-4460-83C7-21632A5C95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95863" y="0"/>
            <a:ext cx="4546360" cy="3083735"/>
          </a:xfrm>
          <a:custGeom>
            <a:avLst/>
            <a:gdLst>
              <a:gd name="connsiteX0" fmla="*/ 208215 w 4389519"/>
              <a:gd name="connsiteY0" fmla="*/ 0 h 2916937"/>
              <a:gd name="connsiteX1" fmla="*/ 4284014 w 4389519"/>
              <a:gd name="connsiteY1" fmla="*/ 0 h 2916937"/>
              <a:gd name="connsiteX2" fmla="*/ 4335794 w 4389519"/>
              <a:gd name="connsiteY2" fmla="*/ 207911 h 2916937"/>
              <a:gd name="connsiteX3" fmla="*/ 4376420 w 4389519"/>
              <a:gd name="connsiteY3" fmla="*/ 1078865 h 2916937"/>
              <a:gd name="connsiteX4" fmla="*/ 4090147 w 4389519"/>
              <a:gd name="connsiteY4" fmla="*/ 1734728 h 2916937"/>
              <a:gd name="connsiteX5" fmla="*/ 3362552 w 4389519"/>
              <a:gd name="connsiteY5" fmla="*/ 2305097 h 2916937"/>
              <a:gd name="connsiteX6" fmla="*/ 3204152 w 4389519"/>
              <a:gd name="connsiteY6" fmla="*/ 2412521 h 2916937"/>
              <a:gd name="connsiteX7" fmla="*/ 1936072 w 4389519"/>
              <a:gd name="connsiteY7" fmla="*/ 2912360 h 2916937"/>
              <a:gd name="connsiteX8" fmla="*/ 421690 w 4389519"/>
              <a:gd name="connsiteY8" fmla="*/ 1787063 h 2916937"/>
              <a:gd name="connsiteX9" fmla="*/ 273167 w 4389519"/>
              <a:gd name="connsiteY9" fmla="*/ 1520080 h 2916937"/>
              <a:gd name="connsiteX10" fmla="*/ 4118 w 4389519"/>
              <a:gd name="connsiteY10" fmla="*/ 696338 h 2916937"/>
              <a:gd name="connsiteX11" fmla="*/ 175984 w 4389519"/>
              <a:gd name="connsiteY11" fmla="*/ 60381 h 2916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89519" h="2916937">
                <a:moveTo>
                  <a:pt x="208215" y="0"/>
                </a:moveTo>
                <a:lnTo>
                  <a:pt x="4284014" y="0"/>
                </a:lnTo>
                <a:lnTo>
                  <a:pt x="4335794" y="207911"/>
                </a:lnTo>
                <a:cubicBezTo>
                  <a:pt x="4388748" y="479686"/>
                  <a:pt x="4403109" y="773803"/>
                  <a:pt x="4376420" y="1078865"/>
                </a:cubicBezTo>
                <a:cubicBezTo>
                  <a:pt x="4353703" y="1338514"/>
                  <a:pt x="4265383" y="1540772"/>
                  <a:pt x="4090147" y="1734728"/>
                </a:cubicBezTo>
                <a:cubicBezTo>
                  <a:pt x="3906850" y="1937616"/>
                  <a:pt x="3642485" y="2116128"/>
                  <a:pt x="3362552" y="2305097"/>
                </a:cubicBezTo>
                <a:cubicBezTo>
                  <a:pt x="3310910" y="2339914"/>
                  <a:pt x="3257553" y="2375972"/>
                  <a:pt x="3204152" y="2412521"/>
                </a:cubicBezTo>
                <a:cubicBezTo>
                  <a:pt x="2726165" y="2739616"/>
                  <a:pt x="2379682" y="2951171"/>
                  <a:pt x="1936072" y="2912360"/>
                </a:cubicBezTo>
                <a:cubicBezTo>
                  <a:pt x="1260148" y="2853224"/>
                  <a:pt x="807225" y="2516700"/>
                  <a:pt x="421690" y="1787063"/>
                </a:cubicBezTo>
                <a:cubicBezTo>
                  <a:pt x="371240" y="1691563"/>
                  <a:pt x="321385" y="1604361"/>
                  <a:pt x="273167" y="1520080"/>
                </a:cubicBezTo>
                <a:cubicBezTo>
                  <a:pt x="73334" y="1170636"/>
                  <a:pt x="-21548" y="989700"/>
                  <a:pt x="4118" y="696338"/>
                </a:cubicBezTo>
                <a:cubicBezTo>
                  <a:pt x="23232" y="477870"/>
                  <a:pt x="80908" y="264786"/>
                  <a:pt x="175984" y="60381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737DC92-56B9-4937-AE19-D0092C88D2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71145"/>
            <a:ext cx="4212546" cy="5186855"/>
          </a:xfrm>
          <a:custGeom>
            <a:avLst/>
            <a:gdLst>
              <a:gd name="connsiteX0" fmla="*/ 1155130 w 4174269"/>
              <a:gd name="connsiteY0" fmla="*/ 990 h 5181455"/>
              <a:gd name="connsiteX1" fmla="*/ 2396955 w 4174269"/>
              <a:gd name="connsiteY1" fmla="*/ 367328 h 5181455"/>
              <a:gd name="connsiteX2" fmla="*/ 3827960 w 4174269"/>
              <a:gd name="connsiteY2" fmla="*/ 4749328 h 5181455"/>
              <a:gd name="connsiteX3" fmla="*/ 3561502 w 4174269"/>
              <a:gd name="connsiteY3" fmla="*/ 5090948 h 5181455"/>
              <a:gd name="connsiteX4" fmla="*/ 3452726 w 4174269"/>
              <a:gd name="connsiteY4" fmla="*/ 5181455 h 5181455"/>
              <a:gd name="connsiteX5" fmla="*/ 0 w 4174269"/>
              <a:gd name="connsiteY5" fmla="*/ 5181455 h 5181455"/>
              <a:gd name="connsiteX6" fmla="*/ 0 w 4174269"/>
              <a:gd name="connsiteY6" fmla="*/ 251605 h 5181455"/>
              <a:gd name="connsiteX7" fmla="*/ 157396 w 4174269"/>
              <a:gd name="connsiteY7" fmla="*/ 182600 h 5181455"/>
              <a:gd name="connsiteX8" fmla="*/ 1155130 w 4174269"/>
              <a:gd name="connsiteY8" fmla="*/ 990 h 5181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269" h="5181455">
                <a:moveTo>
                  <a:pt x="1155130" y="990"/>
                </a:moveTo>
                <a:cubicBezTo>
                  <a:pt x="1564667" y="12730"/>
                  <a:pt x="1984593" y="129250"/>
                  <a:pt x="2396955" y="367328"/>
                </a:cubicBezTo>
                <a:cubicBezTo>
                  <a:pt x="3871760" y="1218807"/>
                  <a:pt x="4678347" y="3276416"/>
                  <a:pt x="3827960" y="4749328"/>
                </a:cubicBezTo>
                <a:cubicBezTo>
                  <a:pt x="3748235" y="4887417"/>
                  <a:pt x="3658928" y="4998272"/>
                  <a:pt x="3561502" y="5090948"/>
                </a:cubicBezTo>
                <a:lnTo>
                  <a:pt x="3452726" y="5181455"/>
                </a:lnTo>
                <a:lnTo>
                  <a:pt x="0" y="5181455"/>
                </a:lnTo>
                <a:lnTo>
                  <a:pt x="0" y="251605"/>
                </a:lnTo>
                <a:lnTo>
                  <a:pt x="157396" y="182600"/>
                </a:lnTo>
                <a:cubicBezTo>
                  <a:pt x="475610" y="54980"/>
                  <a:pt x="811718" y="-8854"/>
                  <a:pt x="1155130" y="99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2ED9FA9-D215-4E4B-AC03-F103CF5EFF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27554"/>
            <a:ext cx="4611389" cy="5530446"/>
          </a:xfrm>
          <a:custGeom>
            <a:avLst/>
            <a:gdLst>
              <a:gd name="connsiteX0" fmla="*/ 948905 w 4259808"/>
              <a:gd name="connsiteY0" fmla="*/ 1556 h 5510713"/>
              <a:gd name="connsiteX1" fmla="*/ 2304106 w 4259808"/>
              <a:gd name="connsiteY1" fmla="*/ 405867 h 5510713"/>
              <a:gd name="connsiteX2" fmla="*/ 3890982 w 4259808"/>
              <a:gd name="connsiteY2" fmla="*/ 5156588 h 5510713"/>
              <a:gd name="connsiteX3" fmla="*/ 3680329 w 4259808"/>
              <a:gd name="connsiteY3" fmla="*/ 5445948 h 5510713"/>
              <a:gd name="connsiteX4" fmla="*/ 3616504 w 4259808"/>
              <a:gd name="connsiteY4" fmla="*/ 5510713 h 5510713"/>
              <a:gd name="connsiteX5" fmla="*/ 0 w 4259808"/>
              <a:gd name="connsiteY5" fmla="*/ 5510713 h 5510713"/>
              <a:gd name="connsiteX6" fmla="*/ 0 w 4259808"/>
              <a:gd name="connsiteY6" fmla="*/ 144797 h 5510713"/>
              <a:gd name="connsiteX7" fmla="*/ 164164 w 4259808"/>
              <a:gd name="connsiteY7" fmla="*/ 92266 h 5510713"/>
              <a:gd name="connsiteX8" fmla="*/ 948905 w 4259808"/>
              <a:gd name="connsiteY8" fmla="*/ 1556 h 5510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9808" h="5510713">
                <a:moveTo>
                  <a:pt x="948905" y="1556"/>
                </a:moveTo>
                <a:cubicBezTo>
                  <a:pt x="1395136" y="16867"/>
                  <a:pt x="1853354" y="145625"/>
                  <a:pt x="2304106" y="405867"/>
                </a:cubicBezTo>
                <a:cubicBezTo>
                  <a:pt x="3916211" y="1336616"/>
                  <a:pt x="4808028" y="3568218"/>
                  <a:pt x="3890982" y="5156588"/>
                </a:cubicBezTo>
                <a:cubicBezTo>
                  <a:pt x="3826502" y="5268272"/>
                  <a:pt x="3756052" y="5363347"/>
                  <a:pt x="3680329" y="5445948"/>
                </a:cubicBezTo>
                <a:lnTo>
                  <a:pt x="3616504" y="5510713"/>
                </a:lnTo>
                <a:lnTo>
                  <a:pt x="0" y="5510713"/>
                </a:lnTo>
                <a:lnTo>
                  <a:pt x="0" y="144797"/>
                </a:lnTo>
                <a:lnTo>
                  <a:pt x="164164" y="92266"/>
                </a:lnTo>
                <a:cubicBezTo>
                  <a:pt x="418657" y="23914"/>
                  <a:pt x="681631" y="-7614"/>
                  <a:pt x="948905" y="1556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4F7307B-EE3B-4DDF-BA3E-2446D7BA88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0060"/>
            <a:ext cx="4406602" cy="5337940"/>
          </a:xfrm>
          <a:custGeom>
            <a:avLst/>
            <a:gdLst>
              <a:gd name="connsiteX0" fmla="*/ 812878 w 4029221"/>
              <a:gd name="connsiteY0" fmla="*/ 840 h 5265194"/>
              <a:gd name="connsiteX1" fmla="*/ 960980 w 4029221"/>
              <a:gd name="connsiteY1" fmla="*/ 1442 h 5265194"/>
              <a:gd name="connsiteX2" fmla="*/ 2216856 w 4029221"/>
              <a:gd name="connsiteY2" fmla="*/ 376120 h 5265194"/>
              <a:gd name="connsiteX3" fmla="*/ 3687427 w 4029221"/>
              <a:gd name="connsiteY3" fmla="*/ 4778650 h 5265194"/>
              <a:gd name="connsiteX4" fmla="*/ 3267677 w 4029221"/>
              <a:gd name="connsiteY4" fmla="*/ 5245601 h 5265194"/>
              <a:gd name="connsiteX5" fmla="*/ 3237167 w 4029221"/>
              <a:gd name="connsiteY5" fmla="*/ 5265194 h 5265194"/>
              <a:gd name="connsiteX6" fmla="*/ 0 w 4029221"/>
              <a:gd name="connsiteY6" fmla="*/ 5265194 h 5265194"/>
              <a:gd name="connsiteX7" fmla="*/ 0 w 4029221"/>
              <a:gd name="connsiteY7" fmla="*/ 162790 h 5265194"/>
              <a:gd name="connsiteX8" fmla="*/ 58408 w 4029221"/>
              <a:gd name="connsiteY8" fmla="*/ 139352 h 5265194"/>
              <a:gd name="connsiteX9" fmla="*/ 812878 w 4029221"/>
              <a:gd name="connsiteY9" fmla="*/ 840 h 5265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29221" h="5265194">
                <a:moveTo>
                  <a:pt x="812878" y="840"/>
                </a:moveTo>
                <a:cubicBezTo>
                  <a:pt x="862065" y="-449"/>
                  <a:pt x="911443" y="-258"/>
                  <a:pt x="960980" y="1442"/>
                </a:cubicBezTo>
                <a:cubicBezTo>
                  <a:pt x="1374507" y="15631"/>
                  <a:pt x="1799140" y="134952"/>
                  <a:pt x="2216856" y="376120"/>
                </a:cubicBezTo>
                <a:cubicBezTo>
                  <a:pt x="3710806" y="1238652"/>
                  <a:pt x="4537261" y="3306696"/>
                  <a:pt x="3687427" y="4778650"/>
                </a:cubicBezTo>
                <a:cubicBezTo>
                  <a:pt x="3567917" y="4985647"/>
                  <a:pt x="3426282" y="5131074"/>
                  <a:pt x="3267677" y="5245601"/>
                </a:cubicBezTo>
                <a:lnTo>
                  <a:pt x="3237167" y="5265194"/>
                </a:lnTo>
                <a:lnTo>
                  <a:pt x="0" y="5265194"/>
                </a:lnTo>
                <a:lnTo>
                  <a:pt x="0" y="162790"/>
                </a:lnTo>
                <a:lnTo>
                  <a:pt x="58408" y="139352"/>
                </a:lnTo>
                <a:cubicBezTo>
                  <a:pt x="301661" y="55163"/>
                  <a:pt x="554646" y="7607"/>
                  <a:pt x="812878" y="84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5" name="Picture 14" descr="A child holding a sign&#10;&#10;Description automatically generated">
            <a:extLst>
              <a:ext uri="{FF2B5EF4-FFF2-40B4-BE49-F238E27FC236}">
                <a16:creationId xmlns:a16="http://schemas.microsoft.com/office/drawing/2014/main" id="{7C24A813-2D25-F9D3-8471-5220CF469F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6604"/>
          <a:stretch/>
        </p:blipFill>
        <p:spPr>
          <a:xfrm>
            <a:off x="3657599" y="2"/>
            <a:ext cx="3392905" cy="2376547"/>
          </a:xfrm>
          <a:custGeom>
            <a:avLst/>
            <a:gdLst/>
            <a:ahLst/>
            <a:cxnLst/>
            <a:rect l="l" t="t" r="r" b="b"/>
            <a:pathLst>
              <a:path w="3484186" h="2440484">
                <a:moveTo>
                  <a:pt x="341018" y="0"/>
                </a:moveTo>
                <a:lnTo>
                  <a:pt x="3285181" y="0"/>
                </a:lnTo>
                <a:lnTo>
                  <a:pt x="3321562" y="74937"/>
                </a:lnTo>
                <a:cubicBezTo>
                  <a:pt x="3427818" y="322243"/>
                  <a:pt x="3484186" y="608579"/>
                  <a:pt x="3484186" y="914184"/>
                </a:cubicBezTo>
                <a:cubicBezTo>
                  <a:pt x="3484186" y="1109268"/>
                  <a:pt x="3428334" y="1265837"/>
                  <a:pt x="3303173" y="1421888"/>
                </a:cubicBezTo>
                <a:cubicBezTo>
                  <a:pt x="3172255" y="1585125"/>
                  <a:pt x="2975540" y="1735475"/>
                  <a:pt x="2767237" y="1894635"/>
                </a:cubicBezTo>
                <a:cubicBezTo>
                  <a:pt x="2728806" y="1923966"/>
                  <a:pt x="2689104" y="1954332"/>
                  <a:pt x="2649403" y="1985068"/>
                </a:cubicBezTo>
                <a:cubicBezTo>
                  <a:pt x="2294030" y="2260140"/>
                  <a:pt x="2034660" y="2440484"/>
                  <a:pt x="1681157" y="2440484"/>
                </a:cubicBezTo>
                <a:cubicBezTo>
                  <a:pt x="1142528" y="2440484"/>
                  <a:pt x="761064" y="2219109"/>
                  <a:pt x="405691" y="1700219"/>
                </a:cubicBezTo>
                <a:cubicBezTo>
                  <a:pt x="359186" y="1632303"/>
                  <a:pt x="313726" y="1570535"/>
                  <a:pt x="269763" y="1510839"/>
                </a:cubicBezTo>
                <a:cubicBezTo>
                  <a:pt x="87553" y="1263318"/>
                  <a:pt x="0" y="1134597"/>
                  <a:pt x="0" y="914184"/>
                </a:cubicBezTo>
                <a:cubicBezTo>
                  <a:pt x="0" y="695327"/>
                  <a:pt x="54880" y="479135"/>
                  <a:pt x="162994" y="271610"/>
                </a:cubicBezTo>
                <a:cubicBezTo>
                  <a:pt x="189444" y="220858"/>
                  <a:pt x="218734" y="171179"/>
                  <a:pt x="250799" y="122658"/>
                </a:cubicBezTo>
                <a:close/>
              </a:path>
            </a:pathLst>
          </a:custGeom>
        </p:spPr>
      </p:pic>
      <p:pic>
        <p:nvPicPr>
          <p:cNvPr id="18" name="Picture 17" descr="A child holding a sign&#10;&#10;Description automatically generated">
            <a:extLst>
              <a:ext uri="{FF2B5EF4-FFF2-40B4-BE49-F238E27FC236}">
                <a16:creationId xmlns:a16="http://schemas.microsoft.com/office/drawing/2014/main" id="{23F63054-4442-DD7E-4219-FB77BA77A6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4" r="16266"/>
          <a:stretch/>
        </p:blipFill>
        <p:spPr>
          <a:xfrm>
            <a:off x="20" y="1841412"/>
            <a:ext cx="3979197" cy="5016586"/>
          </a:xfrm>
          <a:custGeom>
            <a:avLst/>
            <a:gdLst/>
            <a:ahLst/>
            <a:cxnLst/>
            <a:rect l="l" t="t" r="r" b="b"/>
            <a:pathLst>
              <a:path w="3958391" h="4808550">
                <a:moveTo>
                  <a:pt x="1130737" y="1268"/>
                </a:moveTo>
                <a:cubicBezTo>
                  <a:pt x="1511837" y="13752"/>
                  <a:pt x="1903175" y="118732"/>
                  <a:pt x="2288137" y="330915"/>
                </a:cubicBezTo>
                <a:cubicBezTo>
                  <a:pt x="3664944" y="1089786"/>
                  <a:pt x="4426594" y="2909285"/>
                  <a:pt x="3643399" y="4204334"/>
                </a:cubicBezTo>
                <a:cubicBezTo>
                  <a:pt x="3459833" y="4507867"/>
                  <a:pt x="3219629" y="4660926"/>
                  <a:pt x="2944782" y="4788439"/>
                </a:cubicBezTo>
                <a:lnTo>
                  <a:pt x="2899152" y="4808550"/>
                </a:lnTo>
                <a:lnTo>
                  <a:pt x="0" y="4808550"/>
                </a:lnTo>
                <a:lnTo>
                  <a:pt x="0" y="244579"/>
                </a:lnTo>
                <a:lnTo>
                  <a:pt x="77902" y="207282"/>
                </a:lnTo>
                <a:cubicBezTo>
                  <a:pt x="409697" y="62291"/>
                  <a:pt x="765516" y="-10694"/>
                  <a:pt x="1130737" y="1268"/>
                </a:cubicBezTo>
                <a:close/>
              </a:path>
            </a:pathLst>
          </a:cu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3D6FC86-C97D-41F7-9F69-5FD01EA5C9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577" y="-1"/>
            <a:ext cx="4366423" cy="3629533"/>
          </a:xfrm>
          <a:custGeom>
            <a:avLst/>
            <a:gdLst>
              <a:gd name="connsiteX0" fmla="*/ 305212 w 4069058"/>
              <a:gd name="connsiteY0" fmla="*/ 0 h 3547008"/>
              <a:gd name="connsiteX1" fmla="*/ 4069058 w 4069058"/>
              <a:gd name="connsiteY1" fmla="*/ 0 h 3547008"/>
              <a:gd name="connsiteX2" fmla="*/ 4069058 w 4069058"/>
              <a:gd name="connsiteY2" fmla="*/ 2865785 h 3547008"/>
              <a:gd name="connsiteX3" fmla="*/ 3996814 w 4069058"/>
              <a:gd name="connsiteY3" fmla="*/ 2947457 h 3547008"/>
              <a:gd name="connsiteX4" fmla="*/ 2732780 w 4069058"/>
              <a:gd name="connsiteY4" fmla="*/ 3541640 h 3547008"/>
              <a:gd name="connsiteX5" fmla="*/ 1317550 w 4069058"/>
              <a:gd name="connsiteY5" fmla="*/ 3015110 h 3547008"/>
              <a:gd name="connsiteX6" fmla="*/ 1140977 w 4069058"/>
              <a:gd name="connsiteY6" fmla="*/ 2901419 h 3547008"/>
              <a:gd name="connsiteX7" fmla="*/ 330269 w 4069058"/>
              <a:gd name="connsiteY7" fmla="*/ 2297252 h 3547008"/>
              <a:gd name="connsiteX8" fmla="*/ 13299 w 4069058"/>
              <a:gd name="connsiteY8" fmla="*/ 1599966 h 3547008"/>
              <a:gd name="connsiteX9" fmla="*/ 217457 w 4069058"/>
              <a:gd name="connsiteY9" fmla="*/ 178659 h 35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9058" h="3547008">
                <a:moveTo>
                  <a:pt x="305212" y="0"/>
                </a:moveTo>
                <a:lnTo>
                  <a:pt x="4069058" y="0"/>
                </a:lnTo>
                <a:lnTo>
                  <a:pt x="4069058" y="2865785"/>
                </a:lnTo>
                <a:lnTo>
                  <a:pt x="3996814" y="2947457"/>
                </a:lnTo>
                <a:cubicBezTo>
                  <a:pt x="3654887" y="3311545"/>
                  <a:pt x="3252443" y="3496175"/>
                  <a:pt x="2732780" y="3541640"/>
                </a:cubicBezTo>
                <a:cubicBezTo>
                  <a:pt x="2236701" y="3585041"/>
                  <a:pt x="1850359" y="3361306"/>
                  <a:pt x="1317550" y="3015110"/>
                </a:cubicBezTo>
                <a:cubicBezTo>
                  <a:pt x="1258026" y="2976425"/>
                  <a:pt x="1198546" y="2938265"/>
                  <a:pt x="1140977" y="2901419"/>
                </a:cubicBezTo>
                <a:cubicBezTo>
                  <a:pt x="828927" y="2701433"/>
                  <a:pt x="534230" y="2512513"/>
                  <a:pt x="330269" y="2297252"/>
                </a:cubicBezTo>
                <a:cubicBezTo>
                  <a:pt x="135278" y="2091465"/>
                  <a:pt x="37487" y="1876435"/>
                  <a:pt x="13299" y="1599966"/>
                </a:cubicBezTo>
                <a:cubicBezTo>
                  <a:pt x="-32170" y="1080250"/>
                  <a:pt x="39709" y="589889"/>
                  <a:pt x="217457" y="17865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1149BA8E-E6C8-4AD3-9570-48F8A1AC81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253663" y="0"/>
            <a:ext cx="3938337" cy="3321595"/>
          </a:xfrm>
          <a:custGeom>
            <a:avLst/>
            <a:gdLst>
              <a:gd name="connsiteX0" fmla="*/ 3466434 w 3872006"/>
              <a:gd name="connsiteY0" fmla="*/ 0 h 3321595"/>
              <a:gd name="connsiteX1" fmla="*/ 65800 w 3872006"/>
              <a:gd name="connsiteY1" fmla="*/ 0 h 3321595"/>
              <a:gd name="connsiteX2" fmla="*/ 0 w 3872006"/>
              <a:gd name="connsiteY2" fmla="*/ 59511 h 3321595"/>
              <a:gd name="connsiteX3" fmla="*/ 0 w 3872006"/>
              <a:gd name="connsiteY3" fmla="*/ 2518435 h 3321595"/>
              <a:gd name="connsiteX4" fmla="*/ 80122 w 3872006"/>
              <a:gd name="connsiteY4" fmla="*/ 2618704 h 3321595"/>
              <a:gd name="connsiteX5" fmla="*/ 1549501 w 3872006"/>
              <a:gd name="connsiteY5" fmla="*/ 3321595 h 3321595"/>
              <a:gd name="connsiteX6" fmla="*/ 2796711 w 3872006"/>
              <a:gd name="connsiteY6" fmla="*/ 2749441 h 3321595"/>
              <a:gd name="connsiteX7" fmla="*/ 2948494 w 3872006"/>
              <a:gd name="connsiteY7" fmla="*/ 2635829 h 3321595"/>
              <a:gd name="connsiteX8" fmla="*/ 3638840 w 3872006"/>
              <a:gd name="connsiteY8" fmla="*/ 2041901 h 3321595"/>
              <a:gd name="connsiteX9" fmla="*/ 3872006 w 3872006"/>
              <a:gd name="connsiteY9" fmla="*/ 1404055 h 3321595"/>
              <a:gd name="connsiteX10" fmla="*/ 3467973 w 3872006"/>
              <a:gd name="connsiteY10" fmla="*/ 1974 h 332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2006" h="3321595">
                <a:moveTo>
                  <a:pt x="3466434" y="0"/>
                </a:moveTo>
                <a:lnTo>
                  <a:pt x="65800" y="0"/>
                </a:lnTo>
                <a:lnTo>
                  <a:pt x="0" y="59511"/>
                </a:lnTo>
                <a:lnTo>
                  <a:pt x="0" y="2518435"/>
                </a:lnTo>
                <a:lnTo>
                  <a:pt x="80122" y="2618704"/>
                </a:lnTo>
                <a:cubicBezTo>
                  <a:pt x="490323" y="3108658"/>
                  <a:pt x="942414" y="3321595"/>
                  <a:pt x="1549501" y="3321595"/>
                </a:cubicBezTo>
                <a:cubicBezTo>
                  <a:pt x="2004852" y="3321595"/>
                  <a:pt x="2338950" y="3095023"/>
                  <a:pt x="2796711" y="2749441"/>
                </a:cubicBezTo>
                <a:cubicBezTo>
                  <a:pt x="2847850" y="2710827"/>
                  <a:pt x="2898991" y="2672676"/>
                  <a:pt x="2948494" y="2635829"/>
                </a:cubicBezTo>
                <a:cubicBezTo>
                  <a:pt x="3216812" y="2435869"/>
                  <a:pt x="3470203" y="2246981"/>
                  <a:pt x="3638840" y="2041901"/>
                </a:cubicBezTo>
                <a:cubicBezTo>
                  <a:pt x="3800062" y="1845849"/>
                  <a:pt x="3872006" y="1649145"/>
                  <a:pt x="3872006" y="1404055"/>
                </a:cubicBezTo>
                <a:cubicBezTo>
                  <a:pt x="3872006" y="866538"/>
                  <a:pt x="3729694" y="376466"/>
                  <a:pt x="3467973" y="197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DA5EA15-015B-4C5B-86F1-E15E6C34F9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71504" y="0"/>
            <a:ext cx="4120496" cy="3411460"/>
          </a:xfrm>
          <a:custGeom>
            <a:avLst/>
            <a:gdLst>
              <a:gd name="connsiteX0" fmla="*/ 3564894 w 3904481"/>
              <a:gd name="connsiteY0" fmla="*/ 0 h 3411460"/>
              <a:gd name="connsiteX1" fmla="*/ 0 w 3904481"/>
              <a:gd name="connsiteY1" fmla="*/ 0 h 3411460"/>
              <a:gd name="connsiteX2" fmla="*/ 0 w 3904481"/>
              <a:gd name="connsiteY2" fmla="*/ 2659993 h 3411460"/>
              <a:gd name="connsiteX3" fmla="*/ 1876 w 3904481"/>
              <a:gd name="connsiteY3" fmla="*/ 2662425 h 3411460"/>
              <a:gd name="connsiteX4" fmla="*/ 1514161 w 3904481"/>
              <a:gd name="connsiteY4" fmla="*/ 3411460 h 3411460"/>
              <a:gd name="connsiteX5" fmla="*/ 2797788 w 3904481"/>
              <a:gd name="connsiteY5" fmla="*/ 2801744 h 3411460"/>
              <a:gd name="connsiteX6" fmla="*/ 2954004 w 3904481"/>
              <a:gd name="connsiteY6" fmla="*/ 2680673 h 3411460"/>
              <a:gd name="connsiteX7" fmla="*/ 3664508 w 3904481"/>
              <a:gd name="connsiteY7" fmla="*/ 2047754 h 3411460"/>
              <a:gd name="connsiteX8" fmla="*/ 3904481 w 3904481"/>
              <a:gd name="connsiteY8" fmla="*/ 1368033 h 3411460"/>
              <a:gd name="connsiteX9" fmla="*/ 3596499 w 3904481"/>
              <a:gd name="connsiteY9" fmla="*/ 52268 h 34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04481" h="3411460">
                <a:moveTo>
                  <a:pt x="3564894" y="0"/>
                </a:moveTo>
                <a:lnTo>
                  <a:pt x="0" y="0"/>
                </a:lnTo>
                <a:lnTo>
                  <a:pt x="0" y="2659993"/>
                </a:lnTo>
                <a:lnTo>
                  <a:pt x="1876" y="2662425"/>
                </a:lnTo>
                <a:cubicBezTo>
                  <a:pt x="424055" y="3184544"/>
                  <a:pt x="889346" y="3411460"/>
                  <a:pt x="1514161" y="3411460"/>
                </a:cubicBezTo>
                <a:cubicBezTo>
                  <a:pt x="1982808" y="3411460"/>
                  <a:pt x="2326661" y="3170014"/>
                  <a:pt x="2797788" y="2801744"/>
                </a:cubicBezTo>
                <a:cubicBezTo>
                  <a:pt x="2850420" y="2760595"/>
                  <a:pt x="2903054" y="2719940"/>
                  <a:pt x="2954004" y="2680673"/>
                </a:cubicBezTo>
                <a:cubicBezTo>
                  <a:pt x="3230156" y="2467586"/>
                  <a:pt x="3490946" y="2266297"/>
                  <a:pt x="3664508" y="2047754"/>
                </a:cubicBezTo>
                <a:cubicBezTo>
                  <a:pt x="3830437" y="1838832"/>
                  <a:pt x="3904481" y="1629214"/>
                  <a:pt x="3904481" y="1368033"/>
                </a:cubicBezTo>
                <a:cubicBezTo>
                  <a:pt x="3904481" y="877057"/>
                  <a:pt x="3796872" y="423228"/>
                  <a:pt x="3596499" y="52268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C165B-E431-7C30-8CB5-F516355B4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350" y="3321595"/>
            <a:ext cx="5546431" cy="1123182"/>
          </a:xfrm>
        </p:spPr>
        <p:txBody>
          <a:bodyPr anchor="b"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SemiBold" panose="02000503040000020004" pitchFamily="2" charset="0"/>
              </a:rPr>
              <a:t>Staying Safe</a:t>
            </a: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SemiBold" panose="02000503040000020004" pitchFamily="2" charset="0"/>
            </a:endParaRPr>
          </a:p>
        </p:txBody>
      </p:sp>
      <p:pic>
        <p:nvPicPr>
          <p:cNvPr id="4" name="Picture 2" descr="Transparent green tree clipart picture 6 - Cliparting.com">
            <a:extLst>
              <a:ext uri="{FF2B5EF4-FFF2-40B4-BE49-F238E27FC236}">
                <a16:creationId xmlns:a16="http://schemas.microsoft.com/office/drawing/2014/main" id="{967EB9A3-9B08-D92C-7A06-E59A58E2C1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" r="2" b="11915"/>
          <a:stretch/>
        </p:blipFill>
        <p:spPr bwMode="auto">
          <a:xfrm>
            <a:off x="8566485" y="1"/>
            <a:ext cx="3625516" cy="3051729"/>
          </a:xfrm>
          <a:custGeom>
            <a:avLst/>
            <a:gdLst/>
            <a:ahLst/>
            <a:cxnLst/>
            <a:rect l="l" t="t" r="r" b="b"/>
            <a:pathLst>
              <a:path w="3577083" h="3010961">
                <a:moveTo>
                  <a:pt x="525796" y="0"/>
                </a:moveTo>
                <a:lnTo>
                  <a:pt x="3083618" y="0"/>
                </a:lnTo>
                <a:lnTo>
                  <a:pt x="3238848" y="113681"/>
                </a:lnTo>
                <a:cubicBezTo>
                  <a:pt x="3347378" y="200626"/>
                  <a:pt x="3444292" y="293564"/>
                  <a:pt x="3528988" y="391785"/>
                </a:cubicBezTo>
                <a:lnTo>
                  <a:pt x="3577083" y="453516"/>
                </a:lnTo>
                <a:lnTo>
                  <a:pt x="3577083" y="2083461"/>
                </a:lnTo>
                <a:lnTo>
                  <a:pt x="3549828" y="2118637"/>
                </a:lnTo>
                <a:cubicBezTo>
                  <a:pt x="3524255" y="2152065"/>
                  <a:pt x="3498324" y="2186586"/>
                  <a:pt x="3472099" y="2222744"/>
                </a:cubicBezTo>
                <a:cubicBezTo>
                  <a:pt x="3071290" y="2775245"/>
                  <a:pt x="2641053" y="3010961"/>
                  <a:pt x="2033556" y="3010961"/>
                </a:cubicBezTo>
                <a:cubicBezTo>
                  <a:pt x="1634857" y="3010961"/>
                  <a:pt x="1342325" y="2818935"/>
                  <a:pt x="941515" y="2526044"/>
                </a:cubicBezTo>
                <a:cubicBezTo>
                  <a:pt x="896738" y="2493317"/>
                  <a:pt x="851961" y="2460984"/>
                  <a:pt x="808615" y="2429754"/>
                </a:cubicBezTo>
                <a:cubicBezTo>
                  <a:pt x="573680" y="2260282"/>
                  <a:pt x="351814" y="2100194"/>
                  <a:pt x="204156" y="1926383"/>
                </a:cubicBezTo>
                <a:cubicBezTo>
                  <a:pt x="62993" y="1760224"/>
                  <a:pt x="0" y="1593511"/>
                  <a:pt x="0" y="1385790"/>
                </a:cubicBezTo>
                <a:cubicBezTo>
                  <a:pt x="0" y="865148"/>
                  <a:pt x="162751" y="397028"/>
                  <a:pt x="458321" y="6762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524EA-D123-775B-9703-181835591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351" y="4444778"/>
            <a:ext cx="5546432" cy="162608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genial SemiBold" panose="02000503040000020004" pitchFamily="2" charset="0"/>
              </a:rPr>
              <a:t>We put out our boundary flags for us to stay inside.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ongenial SemiBold" panose="02000503040000020004" pitchFamily="2" charset="0"/>
              </a:rPr>
              <a:t>We had some great helpers! </a:t>
            </a:r>
            <a:endParaRPr lang="en-GB" dirty="0">
              <a:latin typeface="Congenial SemiBold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24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94CF1-70D0-21FC-46D8-F09F1DFC2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ansparent green tree clipart picture 6 - Cliparting.com">
            <a:extLst>
              <a:ext uri="{FF2B5EF4-FFF2-40B4-BE49-F238E27FC236}">
                <a16:creationId xmlns:a16="http://schemas.microsoft.com/office/drawing/2014/main" id="{DAB92C4B-6ABC-EB61-B03F-5E38D3124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447" y="5243804"/>
            <a:ext cx="1664553" cy="162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8" y="556464"/>
            <a:ext cx="6384099" cy="4788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737" y="1177447"/>
            <a:ext cx="4317304" cy="323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8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96D35-5071-3B3F-EDE0-11A4FA232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Transparent green tree clipart picture 6 - Cliparting.com">
            <a:extLst>
              <a:ext uri="{FF2B5EF4-FFF2-40B4-BE49-F238E27FC236}">
                <a16:creationId xmlns:a16="http://schemas.microsoft.com/office/drawing/2014/main" id="{05783194-05C2-B71B-486A-153E54D19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821"/>
          <a:stretch/>
        </p:blipFill>
        <p:spPr bwMode="auto">
          <a:xfrm>
            <a:off x="321734" y="3514854"/>
            <a:ext cx="3084025" cy="278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4" y="450937"/>
            <a:ext cx="4250499" cy="3187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19" y="1045923"/>
            <a:ext cx="6354871" cy="47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35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BE1036-331F-9850-711D-F272BFCA3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Transparent green tree clipart picture 6 - Cliparting.com">
            <a:extLst>
              <a:ext uri="{FF2B5EF4-FFF2-40B4-BE49-F238E27FC236}">
                <a16:creationId xmlns:a16="http://schemas.microsoft.com/office/drawing/2014/main" id="{572B0249-9938-2919-3A1B-81EAD9726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9" r="-3" b="18194"/>
          <a:stretch/>
        </p:blipFill>
        <p:spPr bwMode="auto">
          <a:xfrm>
            <a:off x="7534654" y="3511296"/>
            <a:ext cx="4657346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32" y="278093"/>
            <a:ext cx="4714774" cy="35360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567" y="699280"/>
            <a:ext cx="3591606" cy="2693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10202" y="3814174"/>
            <a:ext cx="3398729" cy="254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04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1B330-CE5F-2F01-7A9F-CD9D61705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Transparent green tree clipart picture 6 - Cliparting.com">
            <a:extLst>
              <a:ext uri="{FF2B5EF4-FFF2-40B4-BE49-F238E27FC236}">
                <a16:creationId xmlns:a16="http://schemas.microsoft.com/office/drawing/2014/main" id="{CBA875E1-A0F6-B58A-BBE4-3BE7FC93F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r="23289" b="1"/>
          <a:stretch/>
        </p:blipFill>
        <p:spPr bwMode="auto">
          <a:xfrm>
            <a:off x="192528" y="171716"/>
            <a:ext cx="3793268" cy="651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72613" y="171716"/>
            <a:ext cx="4926904" cy="3695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55" y="2818356"/>
            <a:ext cx="4250499" cy="3187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44" y="3866895"/>
            <a:ext cx="3549041" cy="266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45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82" y="375782"/>
            <a:ext cx="4601227" cy="3450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95791" y="1907087"/>
            <a:ext cx="5933162" cy="444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43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E91B27-F882-C3BC-537F-711EA114E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rgbClr val="DA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5DF42400-5EF7-40C0-B1E3-689E2B94E0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-5680"/>
            <a:ext cx="2997814" cy="3408838"/>
          </a:xfrm>
          <a:custGeom>
            <a:avLst/>
            <a:gdLst>
              <a:gd name="connsiteX0" fmla="*/ 0 w 2979721"/>
              <a:gd name="connsiteY0" fmla="*/ 0 h 3387852"/>
              <a:gd name="connsiteX1" fmla="*/ 2979721 w 2979721"/>
              <a:gd name="connsiteY1" fmla="*/ 0 h 3387852"/>
              <a:gd name="connsiteX2" fmla="*/ 2979721 w 2979721"/>
              <a:gd name="connsiteY2" fmla="*/ 3387852 h 3387852"/>
              <a:gd name="connsiteX3" fmla="*/ 0 w 2979721"/>
              <a:gd name="connsiteY3" fmla="*/ 3387852 h 338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9721" h="3387852">
                <a:moveTo>
                  <a:pt x="0" y="0"/>
                </a:moveTo>
                <a:lnTo>
                  <a:pt x="2979721" y="0"/>
                </a:lnTo>
                <a:lnTo>
                  <a:pt x="2979721" y="3387852"/>
                </a:lnTo>
                <a:lnTo>
                  <a:pt x="0" y="338785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044749AB-7468-4176-8DA9-9B6A09CBE3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003" y="-16875"/>
            <a:ext cx="2999591" cy="3421604"/>
          </a:xfrm>
          <a:custGeom>
            <a:avLst/>
            <a:gdLst>
              <a:gd name="connsiteX0" fmla="*/ 0 w 2980095"/>
              <a:gd name="connsiteY0" fmla="*/ 0 h 3404729"/>
              <a:gd name="connsiteX1" fmla="*/ 2980095 w 2980095"/>
              <a:gd name="connsiteY1" fmla="*/ 0 h 3404729"/>
              <a:gd name="connsiteX2" fmla="*/ 2980095 w 2980095"/>
              <a:gd name="connsiteY2" fmla="*/ 3404729 h 3404729"/>
              <a:gd name="connsiteX3" fmla="*/ 0 w 2980095"/>
              <a:gd name="connsiteY3" fmla="*/ 3404729 h 3404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0095" h="3404729">
                <a:moveTo>
                  <a:pt x="0" y="0"/>
                </a:moveTo>
                <a:lnTo>
                  <a:pt x="2980095" y="0"/>
                </a:lnTo>
                <a:lnTo>
                  <a:pt x="2980095" y="3404729"/>
                </a:lnTo>
                <a:lnTo>
                  <a:pt x="0" y="340472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146CD24A-3EFC-4E87-ABA0-E93C0778E6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3449163"/>
            <a:ext cx="6053328" cy="3408837"/>
          </a:xfrm>
          <a:custGeom>
            <a:avLst/>
            <a:gdLst>
              <a:gd name="connsiteX0" fmla="*/ 0 w 6053328"/>
              <a:gd name="connsiteY0" fmla="*/ 0 h 3387852"/>
              <a:gd name="connsiteX1" fmla="*/ 6053328 w 6053328"/>
              <a:gd name="connsiteY1" fmla="*/ 0 h 3387852"/>
              <a:gd name="connsiteX2" fmla="*/ 6053328 w 6053328"/>
              <a:gd name="connsiteY2" fmla="*/ 3387852 h 3387852"/>
              <a:gd name="connsiteX3" fmla="*/ 0 w 6053328"/>
              <a:gd name="connsiteY3" fmla="*/ 3387852 h 338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3328" h="3387852">
                <a:moveTo>
                  <a:pt x="0" y="0"/>
                </a:moveTo>
                <a:lnTo>
                  <a:pt x="6053328" y="0"/>
                </a:lnTo>
                <a:lnTo>
                  <a:pt x="6053328" y="3387852"/>
                </a:lnTo>
                <a:lnTo>
                  <a:pt x="0" y="338785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6DE05DE9-0A50-4C84-9075-643D6DCB1D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-2"/>
            <a:ext cx="6094475" cy="6858000"/>
          </a:xfrm>
          <a:custGeom>
            <a:avLst/>
            <a:gdLst>
              <a:gd name="connsiteX0" fmla="*/ 0 w 6053328"/>
              <a:gd name="connsiteY0" fmla="*/ 0 h 6858000"/>
              <a:gd name="connsiteX1" fmla="*/ 6053328 w 6053328"/>
              <a:gd name="connsiteY1" fmla="*/ 0 h 6858000"/>
              <a:gd name="connsiteX2" fmla="*/ 6053328 w 6053328"/>
              <a:gd name="connsiteY2" fmla="*/ 6858000 h 6858000"/>
              <a:gd name="connsiteX3" fmla="*/ 0 w 605332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3328" h="6858000">
                <a:moveTo>
                  <a:pt x="0" y="0"/>
                </a:moveTo>
                <a:lnTo>
                  <a:pt x="6053328" y="0"/>
                </a:lnTo>
                <a:lnTo>
                  <a:pt x="605332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2DE1C57-D84D-454A-97DA-37853D6209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830169" y="1343770"/>
            <a:ext cx="4516505" cy="421332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1437A4E-9974-46F8-9CF5-F5274DC0DC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05542" y="1566412"/>
            <a:ext cx="4140864" cy="384048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B0E7F16-5843-4E77-B45E-A64123E7EF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6650490" y="1105100"/>
            <a:ext cx="4908132" cy="4688444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32CF43-A3C1-D731-A4B2-06E9D3734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6059" y="1672609"/>
            <a:ext cx="3753960" cy="218639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>
                <a:latin typeface="Congenial SemiBold" panose="02000503040000020004" pitchFamily="2" charset="0"/>
              </a:rPr>
              <a:t>Did you enjoy it?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E18E1-C84D-50F8-D1D6-D83767B48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3717" y="4047224"/>
            <a:ext cx="2929408" cy="1171446"/>
          </a:xfrm>
        </p:spPr>
        <p:txBody>
          <a:bodyPr vert="horz" lIns="109728" tIns="109728" rIns="109728" bIns="91440" rtlCol="0" anchor="t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>
                <a:latin typeface="Congenial SemiBold" panose="02000503040000020004" pitchFamily="2" charset="0"/>
              </a:rPr>
              <a:t>We all had great fun! </a:t>
            </a:r>
          </a:p>
        </p:txBody>
      </p:sp>
      <p:pic>
        <p:nvPicPr>
          <p:cNvPr id="4" name="Picture 2" descr="Transparent green tree clipart picture 6 - Cliparting.com">
            <a:extLst>
              <a:ext uri="{FF2B5EF4-FFF2-40B4-BE49-F238E27FC236}">
                <a16:creationId xmlns:a16="http://schemas.microsoft.com/office/drawing/2014/main" id="{585DFE7F-8ACE-71E7-6267-B8949353C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7391" y="4369894"/>
            <a:ext cx="2392620" cy="23447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633160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6</TotalTime>
  <Words>108</Words>
  <Application>Microsoft Office PowerPoint</Application>
  <PresentationFormat>Widescreen</PresentationFormat>
  <Paragraphs>19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Congenial SemiBold</vt:lpstr>
      <vt:lpstr>Corbel</vt:lpstr>
      <vt:lpstr>Meiryo</vt:lpstr>
      <vt:lpstr>SketchLinesVTI</vt:lpstr>
      <vt:lpstr>Glenbrook Nursery School</vt:lpstr>
      <vt:lpstr>Our Rules</vt:lpstr>
      <vt:lpstr>Staying Safe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Did you enjoy it? </vt:lpstr>
      <vt:lpstr>Leave No Trace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Glenbrook Nursery School</dc:title>
  <dc:creator>Lynne Collins</dc:creator>
  <cp:lastModifiedBy>N Waugh</cp:lastModifiedBy>
  <cp:revision>14</cp:revision>
  <dcterms:created xsi:type="dcterms:W3CDTF">2024-02-18T17:11:54Z</dcterms:created>
  <dcterms:modified xsi:type="dcterms:W3CDTF">2024-05-16T14:49:25Z</dcterms:modified>
</cp:coreProperties>
</file>