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6" r:id="rId9"/>
    <p:sldId id="267" r:id="rId10"/>
    <p:sldId id="265" r:id="rId11"/>
    <p:sldId id="261" r:id="rId12"/>
    <p:sldId id="262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44437-B061-4402-86F9-7A1D99066010}" type="datetimeFigureOut">
              <a:rPr lang="en-GB" smtClean="0"/>
              <a:t>07/05/2024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356B7-B35A-4DD2-B11C-07234B461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739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2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72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950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5/7/2024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5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9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924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3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4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6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45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0" r:id="rId6"/>
    <p:sldLayoutId id="2147483776" r:id="rId7"/>
    <p:sldLayoutId id="2147483777" r:id="rId8"/>
    <p:sldLayoutId id="2147483778" r:id="rId9"/>
    <p:sldLayoutId id="2147483779" r:id="rId10"/>
    <p:sldLayoutId id="214748378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DE1FFD-0EEA-8D0E-6283-8189E5C4D2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r="13817" b="-4"/>
          <a:stretch/>
        </p:blipFill>
        <p:spPr>
          <a:xfrm>
            <a:off x="20" y="-1"/>
            <a:ext cx="3604040" cy="2251810"/>
          </a:xfrm>
          <a:prstGeom prst="rect">
            <a:avLst/>
          </a:prstGeom>
        </p:spPr>
      </p:pic>
      <p:pic>
        <p:nvPicPr>
          <p:cNvPr id="7" name="Picture 6" descr="A logo for a nursery school&#10;&#10;Description automatically generated">
            <a:extLst>
              <a:ext uri="{FF2B5EF4-FFF2-40B4-BE49-F238E27FC236}">
                <a16:creationId xmlns:a16="http://schemas.microsoft.com/office/drawing/2014/main" id="{BC210471-9122-0017-B71D-ED49364E27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" r="1" b="17405"/>
          <a:stretch/>
        </p:blipFill>
        <p:spPr bwMode="auto">
          <a:xfrm>
            <a:off x="20" y="4613843"/>
            <a:ext cx="3604040" cy="2251810"/>
          </a:xfrm>
          <a:custGeom>
            <a:avLst/>
            <a:gdLst/>
            <a:ahLst/>
            <a:cxnLst/>
            <a:rect l="l" t="t" r="r" b="b"/>
            <a:pathLst>
              <a:path w="3604060" h="6858000">
                <a:moveTo>
                  <a:pt x="0" y="0"/>
                </a:moveTo>
                <a:lnTo>
                  <a:pt x="3604060" y="0"/>
                </a:lnTo>
                <a:lnTo>
                  <a:pt x="360406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pic>
        <p:nvPicPr>
          <p:cNvPr id="9" name="Picture 8" descr="A group of children sitting on a bench in front of a person&#10;&#10;Description automatically generated">
            <a:extLst>
              <a:ext uri="{FF2B5EF4-FFF2-40B4-BE49-F238E27FC236}">
                <a16:creationId xmlns:a16="http://schemas.microsoft.com/office/drawing/2014/main" id="{5F78BFC5-D380-9DAB-1097-D57881E5FC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r="17767"/>
          <a:stretch/>
        </p:blipFill>
        <p:spPr>
          <a:xfrm>
            <a:off x="3649780" y="-1"/>
            <a:ext cx="6143205" cy="6858000"/>
          </a:xfrm>
          <a:custGeom>
            <a:avLst/>
            <a:gdLst/>
            <a:ahLst/>
            <a:cxnLst/>
            <a:rect l="l" t="t" r="r" b="b"/>
            <a:pathLst>
              <a:path w="6105573" h="6858000">
                <a:moveTo>
                  <a:pt x="0" y="0"/>
                </a:moveTo>
                <a:lnTo>
                  <a:pt x="5225842" y="0"/>
                </a:lnTo>
                <a:lnTo>
                  <a:pt x="5203718" y="14997"/>
                </a:lnTo>
                <a:cubicBezTo>
                  <a:pt x="4176555" y="754641"/>
                  <a:pt x="3602819" y="2093192"/>
                  <a:pt x="3602819" y="3621656"/>
                </a:cubicBezTo>
                <a:cubicBezTo>
                  <a:pt x="3602819" y="4969131"/>
                  <a:pt x="4531544" y="5602839"/>
                  <a:pt x="5477169" y="6374814"/>
                </a:cubicBezTo>
                <a:cubicBezTo>
                  <a:pt x="5649372" y="6515397"/>
                  <a:pt x="5819999" y="6653108"/>
                  <a:pt x="5993817" y="6780599"/>
                </a:cubicBezTo>
                <a:lnTo>
                  <a:pt x="61055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3592" y="0"/>
            <a:ext cx="4998409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7873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C6790-17E3-8566-06F8-40E7182A2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0" y="1045596"/>
            <a:ext cx="3689406" cy="1944371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Glenbrook Nursery School</a:t>
            </a:r>
          </a:p>
        </p:txBody>
      </p:sp>
      <p:pic>
        <p:nvPicPr>
          <p:cNvPr id="6" name="Picture 5" descr="A green grass and leaves&#10;&#10;Description automatically generated">
            <a:extLst>
              <a:ext uri="{FF2B5EF4-FFF2-40B4-BE49-F238E27FC236}">
                <a16:creationId xmlns:a16="http://schemas.microsoft.com/office/drawing/2014/main" id="{03C0C40B-916B-BF66-B605-94112FD569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313"/>
          <a:stretch/>
        </p:blipFill>
        <p:spPr>
          <a:xfrm>
            <a:off x="20" y="2294348"/>
            <a:ext cx="3604040" cy="227148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EE78F4B-076C-85BE-8CA9-2F018A3C6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19" y="3220278"/>
            <a:ext cx="3633747" cy="2592125"/>
          </a:xfrm>
        </p:spPr>
        <p:txBody>
          <a:bodyPr vert="horz" lIns="109728" tIns="109728" rIns="109728" bIns="91440" rtlCol="0">
            <a:normAutofit fontScale="77500" lnSpcReduction="20000"/>
          </a:bodyPr>
          <a:lstStyle/>
          <a:p>
            <a:pPr algn="ctr"/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Forest School Diary </a:t>
            </a:r>
          </a:p>
          <a:p>
            <a:pPr algn="ctr"/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 2</a:t>
            </a:r>
          </a:p>
          <a:p>
            <a:pPr algn="ctr"/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26/4/24  </a:t>
            </a:r>
          </a:p>
          <a:p>
            <a:pPr algn="ctr"/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Wellie Boot Printing</a:t>
            </a:r>
          </a:p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0AF1F0-D51F-75D5-50C7-C2EEAAC2C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A group of white paper with dirt on it&#10;&#10;Description automatically generated">
            <a:extLst>
              <a:ext uri="{FF2B5EF4-FFF2-40B4-BE49-F238E27FC236}">
                <a16:creationId xmlns:a16="http://schemas.microsoft.com/office/drawing/2014/main" id="{62536D3B-1EFB-75D7-4E33-095F97605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r="7316" b="1"/>
          <a:stretch/>
        </p:blipFill>
        <p:spPr>
          <a:xfrm>
            <a:off x="6118860" y="10"/>
            <a:ext cx="6072834" cy="5713430"/>
          </a:xfrm>
          <a:custGeom>
            <a:avLst/>
            <a:gdLst/>
            <a:ahLst/>
            <a:cxnLst/>
            <a:rect l="l" t="t" r="r" b="b"/>
            <a:pathLst>
              <a:path w="6072834" h="5713440">
                <a:moveTo>
                  <a:pt x="0" y="0"/>
                </a:moveTo>
                <a:lnTo>
                  <a:pt x="6072834" y="0"/>
                </a:lnTo>
                <a:lnTo>
                  <a:pt x="6072834" y="238046"/>
                </a:lnTo>
                <a:lnTo>
                  <a:pt x="6072834" y="493101"/>
                </a:lnTo>
                <a:lnTo>
                  <a:pt x="6072834" y="705998"/>
                </a:lnTo>
                <a:lnTo>
                  <a:pt x="6072834" y="737843"/>
                </a:lnTo>
                <a:lnTo>
                  <a:pt x="6072834" y="1378272"/>
                </a:lnTo>
                <a:lnTo>
                  <a:pt x="6072834" y="1387220"/>
                </a:lnTo>
                <a:lnTo>
                  <a:pt x="6072834" y="1479151"/>
                </a:lnTo>
                <a:lnTo>
                  <a:pt x="6072834" y="2573423"/>
                </a:lnTo>
                <a:lnTo>
                  <a:pt x="6072834" y="4527530"/>
                </a:lnTo>
                <a:lnTo>
                  <a:pt x="6046174" y="4543744"/>
                </a:lnTo>
                <a:cubicBezTo>
                  <a:pt x="4813465" y="5249469"/>
                  <a:pt x="2644987" y="5663131"/>
                  <a:pt x="139839" y="5712082"/>
                </a:cubicBezTo>
                <a:lnTo>
                  <a:pt x="0" y="5713440"/>
                </a:ln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B3CF07F0-2185-062C-25EF-4380A1FE9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944"/>
          <a:stretch/>
        </p:blipFill>
        <p:spPr bwMode="auto">
          <a:xfrm>
            <a:off x="20" y="1"/>
            <a:ext cx="6073120" cy="5716988"/>
          </a:xfrm>
          <a:custGeom>
            <a:avLst/>
            <a:gdLst/>
            <a:ahLst/>
            <a:cxnLst/>
            <a:rect l="l" t="t" r="r" b="b"/>
            <a:pathLst>
              <a:path w="6073140" h="5716988">
                <a:moveTo>
                  <a:pt x="0" y="0"/>
                </a:moveTo>
                <a:lnTo>
                  <a:pt x="6073140" y="0"/>
                </a:lnTo>
                <a:lnTo>
                  <a:pt x="6073140" y="5713884"/>
                </a:lnTo>
                <a:lnTo>
                  <a:pt x="5753357" y="5716988"/>
                </a:lnTo>
                <a:cubicBezTo>
                  <a:pt x="3357905" y="5716988"/>
                  <a:pt x="2231342" y="5036357"/>
                  <a:pt x="858976" y="4343341"/>
                </a:cubicBezTo>
                <a:cubicBezTo>
                  <a:pt x="609057" y="4217140"/>
                  <a:pt x="364243" y="4092093"/>
                  <a:pt x="137598" y="3964708"/>
                </a:cubicBezTo>
                <a:lnTo>
                  <a:pt x="0" y="3882805"/>
                </a:lnTo>
                <a:lnTo>
                  <a:pt x="0" y="2573423"/>
                </a:lnTo>
                <a:lnTo>
                  <a:pt x="0" y="1387220"/>
                </a:lnTo>
                <a:lnTo>
                  <a:pt x="0" y="1378272"/>
                </a:lnTo>
                <a:lnTo>
                  <a:pt x="0" y="1253139"/>
                </a:lnTo>
                <a:lnTo>
                  <a:pt x="0" y="737843"/>
                </a:lnTo>
                <a:lnTo>
                  <a:pt x="0" y="705998"/>
                </a:lnTo>
                <a:lnTo>
                  <a:pt x="0" y="493101"/>
                </a:lnTo>
                <a:lnTo>
                  <a:pt x="0" y="23804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829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E91B27-F882-C3BC-537F-711EA114E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DA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5DF42400-5EF7-40C0-B1E3-689E2B94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-5680"/>
            <a:ext cx="2997814" cy="3408838"/>
          </a:xfrm>
          <a:custGeom>
            <a:avLst/>
            <a:gdLst>
              <a:gd name="connsiteX0" fmla="*/ 0 w 2979721"/>
              <a:gd name="connsiteY0" fmla="*/ 0 h 3387852"/>
              <a:gd name="connsiteX1" fmla="*/ 2979721 w 2979721"/>
              <a:gd name="connsiteY1" fmla="*/ 0 h 3387852"/>
              <a:gd name="connsiteX2" fmla="*/ 2979721 w 2979721"/>
              <a:gd name="connsiteY2" fmla="*/ 3387852 h 3387852"/>
              <a:gd name="connsiteX3" fmla="*/ 0 w 2979721"/>
              <a:gd name="connsiteY3" fmla="*/ 3387852 h 33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9721" h="3387852">
                <a:moveTo>
                  <a:pt x="0" y="0"/>
                </a:moveTo>
                <a:lnTo>
                  <a:pt x="2979721" y="0"/>
                </a:lnTo>
                <a:lnTo>
                  <a:pt x="2979721" y="3387852"/>
                </a:lnTo>
                <a:lnTo>
                  <a:pt x="0" y="338785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044749AB-7468-4176-8DA9-9B6A09CBE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003" y="-16875"/>
            <a:ext cx="2999591" cy="3421604"/>
          </a:xfrm>
          <a:custGeom>
            <a:avLst/>
            <a:gdLst>
              <a:gd name="connsiteX0" fmla="*/ 0 w 2980095"/>
              <a:gd name="connsiteY0" fmla="*/ 0 h 3404729"/>
              <a:gd name="connsiteX1" fmla="*/ 2980095 w 2980095"/>
              <a:gd name="connsiteY1" fmla="*/ 0 h 3404729"/>
              <a:gd name="connsiteX2" fmla="*/ 2980095 w 2980095"/>
              <a:gd name="connsiteY2" fmla="*/ 3404729 h 3404729"/>
              <a:gd name="connsiteX3" fmla="*/ 0 w 2980095"/>
              <a:gd name="connsiteY3" fmla="*/ 3404729 h 340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0095" h="3404729">
                <a:moveTo>
                  <a:pt x="0" y="0"/>
                </a:moveTo>
                <a:lnTo>
                  <a:pt x="2980095" y="0"/>
                </a:lnTo>
                <a:lnTo>
                  <a:pt x="2980095" y="3404729"/>
                </a:lnTo>
                <a:lnTo>
                  <a:pt x="0" y="340472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146CD24A-3EFC-4E87-ABA0-E93C0778E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3449163"/>
            <a:ext cx="6053328" cy="3408837"/>
          </a:xfrm>
          <a:custGeom>
            <a:avLst/>
            <a:gdLst>
              <a:gd name="connsiteX0" fmla="*/ 0 w 6053328"/>
              <a:gd name="connsiteY0" fmla="*/ 0 h 3387852"/>
              <a:gd name="connsiteX1" fmla="*/ 6053328 w 6053328"/>
              <a:gd name="connsiteY1" fmla="*/ 0 h 3387852"/>
              <a:gd name="connsiteX2" fmla="*/ 6053328 w 6053328"/>
              <a:gd name="connsiteY2" fmla="*/ 3387852 h 3387852"/>
              <a:gd name="connsiteX3" fmla="*/ 0 w 6053328"/>
              <a:gd name="connsiteY3" fmla="*/ 3387852 h 33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328" h="3387852">
                <a:moveTo>
                  <a:pt x="0" y="0"/>
                </a:moveTo>
                <a:lnTo>
                  <a:pt x="6053328" y="0"/>
                </a:lnTo>
                <a:lnTo>
                  <a:pt x="6053328" y="3387852"/>
                </a:lnTo>
                <a:lnTo>
                  <a:pt x="0" y="338785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6DE05DE9-0A50-4C84-9075-643D6DCB1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-2"/>
            <a:ext cx="6094475" cy="6858000"/>
          </a:xfrm>
          <a:custGeom>
            <a:avLst/>
            <a:gdLst>
              <a:gd name="connsiteX0" fmla="*/ 0 w 6053328"/>
              <a:gd name="connsiteY0" fmla="*/ 0 h 6858000"/>
              <a:gd name="connsiteX1" fmla="*/ 6053328 w 6053328"/>
              <a:gd name="connsiteY1" fmla="*/ 0 h 6858000"/>
              <a:gd name="connsiteX2" fmla="*/ 6053328 w 6053328"/>
              <a:gd name="connsiteY2" fmla="*/ 6858000 h 6858000"/>
              <a:gd name="connsiteX3" fmla="*/ 0 w 60533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328" h="6858000">
                <a:moveTo>
                  <a:pt x="0" y="0"/>
                </a:moveTo>
                <a:lnTo>
                  <a:pt x="6053328" y="0"/>
                </a:lnTo>
                <a:lnTo>
                  <a:pt x="605332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2DE1C57-D84D-454A-97DA-37853D620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830169" y="1343770"/>
            <a:ext cx="4516505" cy="4213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1437A4E-9974-46F8-9CF5-F5274DC0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05542" y="1566412"/>
            <a:ext cx="4140864" cy="38404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B0E7F16-5843-4E77-B45E-A64123E7E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6650490" y="1105100"/>
            <a:ext cx="4908132" cy="468844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2CF43-A3C1-D731-A4B2-06E9D373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6059" y="1672609"/>
            <a:ext cx="3753960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latin typeface="Congenial SemiBold" panose="02000503040000020004" pitchFamily="2" charset="0"/>
              </a:rPr>
              <a:t>Did you enjoy 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E18E1-C84D-50F8-D1D6-D83767B48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3717" y="4047224"/>
            <a:ext cx="2929408" cy="1171446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latin typeface="Congenial SemiBold" panose="02000503040000020004" pitchFamily="2" charset="0"/>
              </a:rPr>
              <a:t>We all had great fun! </a:t>
            </a:r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585DFE7F-8ACE-71E7-6267-B8949353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7391" y="4369894"/>
            <a:ext cx="2392620" cy="23447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group of children standing in mud&#10;&#10;Description automatically generated">
            <a:extLst>
              <a:ext uri="{FF2B5EF4-FFF2-40B4-BE49-F238E27FC236}">
                <a16:creationId xmlns:a16="http://schemas.microsoft.com/office/drawing/2014/main" id="{5B854F31-F762-5113-D577-BA704D92A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45" y="54569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33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199C88-6414-035D-2525-7A877961F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21C4495-06C7-4D38-A504-47181B43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5999" y="0"/>
            <a:ext cx="6096000" cy="6858000"/>
          </a:xfrm>
          <a:custGeom>
            <a:avLst/>
            <a:gdLst>
              <a:gd name="connsiteX0" fmla="*/ 2995083 w 6119349"/>
              <a:gd name="connsiteY0" fmla="*/ 0 h 6858000"/>
              <a:gd name="connsiteX1" fmla="*/ 1980895 w 6119349"/>
              <a:gd name="connsiteY1" fmla="*/ 0 h 6858000"/>
              <a:gd name="connsiteX2" fmla="*/ 323851 w 6119349"/>
              <a:gd name="connsiteY2" fmla="*/ 0 h 6858000"/>
              <a:gd name="connsiteX3" fmla="*/ 0 w 6119349"/>
              <a:gd name="connsiteY3" fmla="*/ 0 h 6858000"/>
              <a:gd name="connsiteX4" fmla="*/ 0 w 6119349"/>
              <a:gd name="connsiteY4" fmla="*/ 6858000 h 6858000"/>
              <a:gd name="connsiteX5" fmla="*/ 323851 w 6119349"/>
              <a:gd name="connsiteY5" fmla="*/ 6858000 h 6858000"/>
              <a:gd name="connsiteX6" fmla="*/ 1980895 w 6119349"/>
              <a:gd name="connsiteY6" fmla="*/ 6858000 h 6858000"/>
              <a:gd name="connsiteX7" fmla="*/ 2995083 w 6119349"/>
              <a:gd name="connsiteY7" fmla="*/ 6858000 h 6858000"/>
              <a:gd name="connsiteX8" fmla="*/ 2995083 w 6119349"/>
              <a:gd name="connsiteY8" fmla="*/ 6847549 h 6858000"/>
              <a:gd name="connsiteX9" fmla="*/ 3403093 w 6119349"/>
              <a:gd name="connsiteY9" fmla="*/ 6847549 h 6858000"/>
              <a:gd name="connsiteX10" fmla="*/ 3616595 w 6119349"/>
              <a:gd name="connsiteY10" fmla="*/ 6847549 h 6858000"/>
              <a:gd name="connsiteX11" fmla="*/ 3728351 w 6119349"/>
              <a:gd name="connsiteY11" fmla="*/ 6770384 h 6858000"/>
              <a:gd name="connsiteX12" fmla="*/ 4244999 w 6119349"/>
              <a:gd name="connsiteY12" fmla="*/ 6365836 h 6858000"/>
              <a:gd name="connsiteX13" fmla="*/ 6119349 w 6119349"/>
              <a:gd name="connsiteY13" fmla="*/ 3621068 h 6858000"/>
              <a:gd name="connsiteX14" fmla="*/ 4518450 w 6119349"/>
              <a:gd name="connsiteY14" fmla="*/ 25401 h 6858000"/>
              <a:gd name="connsiteX15" fmla="*/ 4496326 w 6119349"/>
              <a:gd name="connsiteY15" fmla="*/ 10450 h 6858000"/>
              <a:gd name="connsiteX16" fmla="*/ 3403093 w 6119349"/>
              <a:gd name="connsiteY16" fmla="*/ 10450 h 6858000"/>
              <a:gd name="connsiteX17" fmla="*/ 2995083 w 6119349"/>
              <a:gd name="connsiteY17" fmla="*/ 10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19349" h="6858000">
                <a:moveTo>
                  <a:pt x="2995083" y="0"/>
                </a:moveTo>
                <a:lnTo>
                  <a:pt x="1980895" y="0"/>
                </a:lnTo>
                <a:lnTo>
                  <a:pt x="323851" y="0"/>
                </a:lnTo>
                <a:lnTo>
                  <a:pt x="0" y="0"/>
                </a:lnTo>
                <a:lnTo>
                  <a:pt x="0" y="6858000"/>
                </a:lnTo>
                <a:lnTo>
                  <a:pt x="323851" y="6858000"/>
                </a:lnTo>
                <a:lnTo>
                  <a:pt x="1980895" y="6858000"/>
                </a:lnTo>
                <a:lnTo>
                  <a:pt x="2995083" y="6858000"/>
                </a:lnTo>
                <a:lnTo>
                  <a:pt x="2995083" y="6847549"/>
                </a:lnTo>
                <a:lnTo>
                  <a:pt x="3403093" y="6847549"/>
                </a:lnTo>
                <a:lnTo>
                  <a:pt x="3616595" y="6847549"/>
                </a:lnTo>
                <a:lnTo>
                  <a:pt x="3728351" y="6770384"/>
                </a:lnTo>
                <a:cubicBezTo>
                  <a:pt x="3902169" y="6643282"/>
                  <a:pt x="4072796" y="6505990"/>
                  <a:pt x="4244999" y="6365836"/>
                </a:cubicBezTo>
                <a:cubicBezTo>
                  <a:pt x="5190624" y="5596214"/>
                  <a:pt x="6119349" y="4964437"/>
                  <a:pt x="6119349" y="3621068"/>
                </a:cubicBezTo>
                <a:cubicBezTo>
                  <a:pt x="6119349" y="2097263"/>
                  <a:pt x="5545613" y="762791"/>
                  <a:pt x="4518450" y="25401"/>
                </a:cubicBezTo>
                <a:lnTo>
                  <a:pt x="4496326" y="10450"/>
                </a:lnTo>
                <a:lnTo>
                  <a:pt x="3403093" y="10450"/>
                </a:lnTo>
                <a:lnTo>
                  <a:pt x="2995083" y="1045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4DC750-3087-4E36-AD5D-5D8FCA91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641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8DA57-79F8-F818-D076-5DCE76A2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3"/>
            <a:ext cx="4914973" cy="1639888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ongenial SemiBold" panose="02000503040000020004" pitchFamily="2" charset="0"/>
              </a:rPr>
              <a:t>Leave No Trace</a:t>
            </a:r>
            <a:endParaRPr lang="en-GB">
              <a:latin typeface="Congenial SemiBold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303D9-DC55-D5DF-1259-CF77D7188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312988"/>
            <a:ext cx="4518277" cy="36512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genial SemiBold" panose="02000503040000020004" pitchFamily="2" charset="0"/>
              </a:rPr>
              <a:t>We have to tidy up afterwards to make it safe for wildlife.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genial SemiBold" panose="02000503040000020004" pitchFamily="2" charset="0"/>
              </a:rPr>
              <a:t>We gathered up all of our boundary signs again to finish our session.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14216FE-B0F1-4AE2-814B-B8459DC08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518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BEA9D7F5-02CA-0DDB-1E80-A0CF392D5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4" r="2" b="25653"/>
          <a:stretch/>
        </p:blipFill>
        <p:spPr bwMode="auto">
          <a:xfrm>
            <a:off x="6382118" y="3532094"/>
            <a:ext cx="5809882" cy="3325906"/>
          </a:xfrm>
          <a:custGeom>
            <a:avLst/>
            <a:gdLst/>
            <a:ahLst/>
            <a:cxnLst/>
            <a:rect l="l" t="t" r="r" b="b"/>
            <a:pathLst>
              <a:path w="5809882" h="3310128">
                <a:moveTo>
                  <a:pt x="1630" y="0"/>
                </a:moveTo>
                <a:lnTo>
                  <a:pt x="3451988" y="0"/>
                </a:lnTo>
                <a:lnTo>
                  <a:pt x="4053347" y="0"/>
                </a:lnTo>
                <a:lnTo>
                  <a:pt x="4901771" y="0"/>
                </a:lnTo>
                <a:lnTo>
                  <a:pt x="5491317" y="0"/>
                </a:lnTo>
                <a:lnTo>
                  <a:pt x="5809882" y="0"/>
                </a:lnTo>
                <a:lnTo>
                  <a:pt x="5809882" y="3310128"/>
                </a:lnTo>
                <a:lnTo>
                  <a:pt x="5491317" y="3310128"/>
                </a:lnTo>
                <a:lnTo>
                  <a:pt x="4053347" y="3310128"/>
                </a:lnTo>
                <a:lnTo>
                  <a:pt x="3451988" y="3310128"/>
                </a:lnTo>
                <a:lnTo>
                  <a:pt x="3451988" y="3305556"/>
                </a:lnTo>
                <a:lnTo>
                  <a:pt x="2716256" y="3305556"/>
                </a:lnTo>
                <a:lnTo>
                  <a:pt x="2502754" y="3305556"/>
                </a:lnTo>
                <a:lnTo>
                  <a:pt x="2390998" y="3228155"/>
                </a:lnTo>
                <a:cubicBezTo>
                  <a:pt x="2217180" y="3100664"/>
                  <a:pt x="2046553" y="2962953"/>
                  <a:pt x="1874350" y="2822370"/>
                </a:cubicBezTo>
                <a:cubicBezTo>
                  <a:pt x="928725" y="2050395"/>
                  <a:pt x="0" y="1416687"/>
                  <a:pt x="0" y="6921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hild holding a sign in the dirt&#10;&#10;Description automatically generated">
            <a:extLst>
              <a:ext uri="{FF2B5EF4-FFF2-40B4-BE49-F238E27FC236}">
                <a16:creationId xmlns:a16="http://schemas.microsoft.com/office/drawing/2014/main" id="{A97BDAC7-F373-4D0D-0DFD-821FD5053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88542"/>
            <a:ext cx="3559277" cy="2669458"/>
          </a:xfrm>
          <a:prstGeom prst="rect">
            <a:avLst/>
          </a:prstGeom>
        </p:spPr>
      </p:pic>
      <p:pic>
        <p:nvPicPr>
          <p:cNvPr id="13" name="Picture 12" descr="A child standing in a grass field&#10;&#10;Description automatically generated">
            <a:extLst>
              <a:ext uri="{FF2B5EF4-FFF2-40B4-BE49-F238E27FC236}">
                <a16:creationId xmlns:a16="http://schemas.microsoft.com/office/drawing/2014/main" id="{D9F90378-8A02-6E71-C16D-70C2940E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05" y="666956"/>
            <a:ext cx="3775587" cy="283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46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81ED5-2EC7-11CD-12DD-69D985261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81" y="442913"/>
            <a:ext cx="7134415" cy="1843087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dirty="0"/>
              <a:t>Our Rules</a:t>
            </a:r>
            <a:endParaRPr lang="en-US"/>
          </a:p>
        </p:txBody>
      </p:sp>
      <p:sp>
        <p:nvSpPr>
          <p:cNvPr id="1063" name="Freeform: Shape 1062">
            <a:extLst>
              <a:ext uri="{FF2B5EF4-FFF2-40B4-BE49-F238E27FC236}">
                <a16:creationId xmlns:a16="http://schemas.microsoft.com/office/drawing/2014/main" id="{338E15C2-FFE3-4AD9-B8E8-4B895DB2E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7256" y="0"/>
            <a:ext cx="3404592" cy="288096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4" name="Freeform: Shape 1063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1772" y="0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5" name="Freeform: Shape 1064">
            <a:extLst>
              <a:ext uri="{FF2B5EF4-FFF2-40B4-BE49-F238E27FC236}">
                <a16:creationId xmlns:a16="http://schemas.microsoft.com/office/drawing/2014/main" id="{CA287970-7F13-4D1F-AF7F-E0B649F25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Transparent green tree clipart picture 6 - Cliparting.com">
            <a:extLst>
              <a:ext uri="{FF2B5EF4-FFF2-40B4-BE49-F238E27FC236}">
                <a16:creationId xmlns:a16="http://schemas.microsoft.com/office/drawing/2014/main" id="{0BABFEAD-6955-ADB4-C827-BA2EA4D2D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" r="-2" b="13120"/>
          <a:stretch/>
        </p:blipFill>
        <p:spPr bwMode="auto">
          <a:xfrm>
            <a:off x="9109901" y="-9271"/>
            <a:ext cx="3093269" cy="2530405"/>
          </a:xfrm>
          <a:custGeom>
            <a:avLst/>
            <a:gdLst/>
            <a:ahLst/>
            <a:cxnLst/>
            <a:rect l="l" t="t" r="r" b="b"/>
            <a:pathLst>
              <a:path w="3093269" h="2530405">
                <a:moveTo>
                  <a:pt x="60381" y="0"/>
                </a:moveTo>
                <a:lnTo>
                  <a:pt x="3093269" y="0"/>
                </a:lnTo>
                <a:lnTo>
                  <a:pt x="3093269" y="1760938"/>
                </a:lnTo>
                <a:lnTo>
                  <a:pt x="3091357" y="1764934"/>
                </a:lnTo>
                <a:cubicBezTo>
                  <a:pt x="3032651" y="1871844"/>
                  <a:pt x="2962668" y="1970741"/>
                  <a:pt x="2881807" y="2060870"/>
                </a:cubicBezTo>
                <a:cubicBezTo>
                  <a:pt x="2718935" y="2242410"/>
                  <a:pt x="2557541" y="2288971"/>
                  <a:pt x="2236713" y="2369092"/>
                </a:cubicBezTo>
                <a:cubicBezTo>
                  <a:pt x="2159321" y="2388405"/>
                  <a:pt x="2079268" y="2408405"/>
                  <a:pt x="1993879" y="2432762"/>
                </a:cubicBezTo>
                <a:cubicBezTo>
                  <a:pt x="1341447" y="2618793"/>
                  <a:pt x="889107" y="2542063"/>
                  <a:pt x="481384" y="2176267"/>
                </a:cubicBezTo>
                <a:cubicBezTo>
                  <a:pt x="213794" y="1936193"/>
                  <a:pt x="150722" y="1611509"/>
                  <a:pt x="84978" y="1143609"/>
                </a:cubicBezTo>
                <a:cubicBezTo>
                  <a:pt x="77638" y="1091332"/>
                  <a:pt x="70023" y="1039358"/>
                  <a:pt x="62604" y="989101"/>
                </a:cubicBezTo>
                <a:cubicBezTo>
                  <a:pt x="22537" y="716545"/>
                  <a:pt x="-15270" y="459119"/>
                  <a:pt x="6250" y="235762"/>
                </a:cubicBezTo>
                <a:cubicBezTo>
                  <a:pt x="11393" y="182380"/>
                  <a:pt x="19838" y="131912"/>
                  <a:pt x="31866" y="8372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F03296FF-275D-4B43-B5B2-F04190E05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0" name="Freeform: Shape 1059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05611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2" name="Freeform: Shape 1061">
            <a:extLst>
              <a:ext uri="{FF2B5EF4-FFF2-40B4-BE49-F238E27FC236}">
                <a16:creationId xmlns:a16="http://schemas.microsoft.com/office/drawing/2014/main" id="{3705B420-CA19-4291-B5C3-B6AA9196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814" y="3406834"/>
            <a:ext cx="5724034" cy="3451167"/>
          </a:xfrm>
          <a:custGeom>
            <a:avLst/>
            <a:gdLst>
              <a:gd name="connsiteX0" fmla="*/ 2808622 w 5724034"/>
              <a:gd name="connsiteY0" fmla="*/ 207 h 3451167"/>
              <a:gd name="connsiteX1" fmla="*/ 4400004 w 5724034"/>
              <a:gd name="connsiteY1" fmla="*/ 607462 h 3451167"/>
              <a:gd name="connsiteX2" fmla="*/ 4745277 w 5724034"/>
              <a:gd name="connsiteY2" fmla="*/ 837612 h 3451167"/>
              <a:gd name="connsiteX3" fmla="*/ 5584627 w 5724034"/>
              <a:gd name="connsiteY3" fmla="*/ 1665805 h 3451167"/>
              <a:gd name="connsiteX4" fmla="*/ 5682689 w 5724034"/>
              <a:gd name="connsiteY4" fmla="*/ 1947596 h 3451167"/>
              <a:gd name="connsiteX5" fmla="*/ 5724034 w 5724034"/>
              <a:gd name="connsiteY5" fmla="*/ 2133764 h 3451167"/>
              <a:gd name="connsiteX6" fmla="*/ 5724034 w 5724034"/>
              <a:gd name="connsiteY6" fmla="*/ 3254784 h 3451167"/>
              <a:gd name="connsiteX7" fmla="*/ 5682668 w 5724034"/>
              <a:gd name="connsiteY7" fmla="*/ 3451167 h 3451167"/>
              <a:gd name="connsiteX8" fmla="*/ 3398 w 5724034"/>
              <a:gd name="connsiteY8" fmla="*/ 3451167 h 3451167"/>
              <a:gd name="connsiteX9" fmla="*/ 0 w 5724034"/>
              <a:gd name="connsiteY9" fmla="*/ 3332475 h 3451167"/>
              <a:gd name="connsiteX10" fmla="*/ 51930 w 5724034"/>
              <a:gd name="connsiteY10" fmla="*/ 2960389 h 3451167"/>
              <a:gd name="connsiteX11" fmla="*/ 562146 w 5724034"/>
              <a:gd name="connsiteY11" fmla="*/ 1816544 h 3451167"/>
              <a:gd name="connsiteX12" fmla="*/ 683754 w 5724034"/>
              <a:gd name="connsiteY12" fmla="*/ 1587775 h 3451167"/>
              <a:gd name="connsiteX13" fmla="*/ 1883792 w 5724034"/>
              <a:gd name="connsiteY13" fmla="*/ 191878 h 3451167"/>
              <a:gd name="connsiteX14" fmla="*/ 2808622 w 5724034"/>
              <a:gd name="connsiteY14" fmla="*/ 207 h 34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7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7"/>
                </a:lnTo>
                <a:lnTo>
                  <a:pt x="3398" y="3451167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C25CE-689F-3AC6-A2BA-CB6FB2B09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2481" y="2404069"/>
            <a:ext cx="5485331" cy="3560169"/>
          </a:xfrm>
        </p:spPr>
        <p:txBody>
          <a:bodyPr vert="horz" lIns="109728" tIns="109728" rIns="109728" bIns="91440" rtlCol="0">
            <a:normAutofit/>
          </a:bodyPr>
          <a:lstStyle/>
          <a:p>
            <a:pPr indent="-285750">
              <a:buFont typeface="Corbel" panose="020B0503020204020204" pitchFamily="34" charset="0"/>
              <a:buChar char="•"/>
            </a:pPr>
            <a:r>
              <a:rPr lang="en-US"/>
              <a:t>We listen to our rules – </a:t>
            </a:r>
          </a:p>
          <a:p>
            <a:pPr indent="-285750">
              <a:buFont typeface="Corbel" panose="020B0503020204020204" pitchFamily="34" charset="0"/>
              <a:buChar char="•"/>
            </a:pPr>
            <a:r>
              <a:rPr lang="en-US"/>
              <a:t>1 whistle = stop, 2 whistles = back to base and 3rd rule = have fun and learn. </a:t>
            </a:r>
          </a:p>
          <a:p>
            <a:pPr indent="-285750">
              <a:buFont typeface="Corbel" panose="020B0503020204020204" pitchFamily="34" charset="0"/>
              <a:buChar char="•"/>
            </a:pPr>
            <a:r>
              <a:rPr lang="en-US"/>
              <a:t>We also remember to respect nature </a:t>
            </a:r>
          </a:p>
        </p:txBody>
      </p:sp>
    </p:spTree>
    <p:extLst>
      <p:ext uri="{BB962C8B-B14F-4D97-AF65-F5344CB8AC3E}">
        <p14:creationId xmlns:p14="http://schemas.microsoft.com/office/powerpoint/2010/main" val="3447304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5D7482-A70A-AD4A-73DD-E0CF029A2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54AB742-44A6-4CDD-B54A-818846AF8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8C657C2-EC00-440D-8A5F-707099665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4937" y="0"/>
            <a:ext cx="3997527" cy="2646947"/>
          </a:xfrm>
          <a:custGeom>
            <a:avLst/>
            <a:gdLst>
              <a:gd name="connsiteX0" fmla="*/ 294151 w 4013331"/>
              <a:gd name="connsiteY0" fmla="*/ 0 h 2742133"/>
              <a:gd name="connsiteX1" fmla="*/ 3844057 w 4013331"/>
              <a:gd name="connsiteY1" fmla="*/ 0 h 2742133"/>
              <a:gd name="connsiteX2" fmla="*/ 3892490 w 4013331"/>
              <a:gd name="connsiteY2" fmla="*/ 131440 h 2742133"/>
              <a:gd name="connsiteX3" fmla="*/ 4013331 w 4013331"/>
              <a:gd name="connsiteY3" fmla="*/ 941251 h 2742133"/>
              <a:gd name="connsiteX4" fmla="*/ 3804827 w 4013331"/>
              <a:gd name="connsiteY4" fmla="*/ 1540292 h 2742133"/>
              <a:gd name="connsiteX5" fmla="*/ 3187498 w 4013331"/>
              <a:gd name="connsiteY5" fmla="*/ 2098087 h 2742133"/>
              <a:gd name="connsiteX6" fmla="*/ 3051769 w 4013331"/>
              <a:gd name="connsiteY6" fmla="*/ 2204787 h 2742133"/>
              <a:gd name="connsiteX7" fmla="*/ 1936476 w 4013331"/>
              <a:gd name="connsiteY7" fmla="*/ 2742133 h 2742133"/>
              <a:gd name="connsiteX8" fmla="*/ 467303 w 4013331"/>
              <a:gd name="connsiteY8" fmla="*/ 1868695 h 2742133"/>
              <a:gd name="connsiteX9" fmla="*/ 310732 w 4013331"/>
              <a:gd name="connsiteY9" fmla="*/ 1645244 h 2742133"/>
              <a:gd name="connsiteX10" fmla="*/ 0 w 4013331"/>
              <a:gd name="connsiteY10" fmla="*/ 941251 h 2742133"/>
              <a:gd name="connsiteX11" fmla="*/ 187749 w 4013331"/>
              <a:gd name="connsiteY11" fmla="*/ 183076 h 2742133"/>
              <a:gd name="connsiteX12" fmla="*/ 288888 w 4013331"/>
              <a:gd name="connsiteY12" fmla="*/ 7329 h 274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13331" h="2742133">
                <a:moveTo>
                  <a:pt x="294151" y="0"/>
                </a:moveTo>
                <a:lnTo>
                  <a:pt x="3844057" y="0"/>
                </a:lnTo>
                <a:lnTo>
                  <a:pt x="3892490" y="131440"/>
                </a:lnTo>
                <a:cubicBezTo>
                  <a:pt x="3971777" y="378867"/>
                  <a:pt x="4013331" y="652783"/>
                  <a:pt x="4013331" y="941251"/>
                </a:cubicBezTo>
                <a:cubicBezTo>
                  <a:pt x="4013331" y="1171430"/>
                  <a:pt x="3948997" y="1356167"/>
                  <a:pt x="3804827" y="1540292"/>
                </a:cubicBezTo>
                <a:cubicBezTo>
                  <a:pt x="3654026" y="1732895"/>
                  <a:pt x="3427436" y="1910292"/>
                  <a:pt x="3187498" y="2098087"/>
                </a:cubicBezTo>
                <a:cubicBezTo>
                  <a:pt x="3143231" y="2132693"/>
                  <a:pt x="3097499" y="2168522"/>
                  <a:pt x="3051769" y="2204787"/>
                </a:cubicBezTo>
                <a:cubicBezTo>
                  <a:pt x="2642425" y="2529345"/>
                  <a:pt x="2343664" y="2742133"/>
                  <a:pt x="1936476" y="2742133"/>
                </a:cubicBezTo>
                <a:cubicBezTo>
                  <a:pt x="1316045" y="2742133"/>
                  <a:pt x="876647" y="2480932"/>
                  <a:pt x="467303" y="1868695"/>
                </a:cubicBezTo>
                <a:cubicBezTo>
                  <a:pt x="413736" y="1788559"/>
                  <a:pt x="361372" y="1715679"/>
                  <a:pt x="310732" y="1645244"/>
                </a:cubicBezTo>
                <a:cubicBezTo>
                  <a:pt x="100850" y="1353195"/>
                  <a:pt x="0" y="1201315"/>
                  <a:pt x="0" y="941251"/>
                </a:cubicBezTo>
                <a:cubicBezTo>
                  <a:pt x="0" y="683021"/>
                  <a:pt x="63214" y="427935"/>
                  <a:pt x="187749" y="183076"/>
                </a:cubicBezTo>
                <a:cubicBezTo>
                  <a:pt x="218215" y="123194"/>
                  <a:pt x="251953" y="64578"/>
                  <a:pt x="288888" y="73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2E59B97-22BB-4B21-A9FA-03420C055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02" y="0"/>
            <a:ext cx="4244813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9979426-C6FD-4460-83C7-21632A5C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95863" y="0"/>
            <a:ext cx="4546360" cy="3083735"/>
          </a:xfrm>
          <a:custGeom>
            <a:avLst/>
            <a:gdLst>
              <a:gd name="connsiteX0" fmla="*/ 208215 w 4389519"/>
              <a:gd name="connsiteY0" fmla="*/ 0 h 2916937"/>
              <a:gd name="connsiteX1" fmla="*/ 4284014 w 4389519"/>
              <a:gd name="connsiteY1" fmla="*/ 0 h 2916937"/>
              <a:gd name="connsiteX2" fmla="*/ 4335794 w 4389519"/>
              <a:gd name="connsiteY2" fmla="*/ 207911 h 2916937"/>
              <a:gd name="connsiteX3" fmla="*/ 4376420 w 4389519"/>
              <a:gd name="connsiteY3" fmla="*/ 1078865 h 2916937"/>
              <a:gd name="connsiteX4" fmla="*/ 4090147 w 4389519"/>
              <a:gd name="connsiteY4" fmla="*/ 1734728 h 2916937"/>
              <a:gd name="connsiteX5" fmla="*/ 3362552 w 4389519"/>
              <a:gd name="connsiteY5" fmla="*/ 2305097 h 2916937"/>
              <a:gd name="connsiteX6" fmla="*/ 3204152 w 4389519"/>
              <a:gd name="connsiteY6" fmla="*/ 2412521 h 2916937"/>
              <a:gd name="connsiteX7" fmla="*/ 1936072 w 4389519"/>
              <a:gd name="connsiteY7" fmla="*/ 2912360 h 2916937"/>
              <a:gd name="connsiteX8" fmla="*/ 421690 w 4389519"/>
              <a:gd name="connsiteY8" fmla="*/ 1787063 h 2916937"/>
              <a:gd name="connsiteX9" fmla="*/ 273167 w 4389519"/>
              <a:gd name="connsiteY9" fmla="*/ 1520080 h 2916937"/>
              <a:gd name="connsiteX10" fmla="*/ 4118 w 4389519"/>
              <a:gd name="connsiteY10" fmla="*/ 696338 h 2916937"/>
              <a:gd name="connsiteX11" fmla="*/ 175984 w 4389519"/>
              <a:gd name="connsiteY11" fmla="*/ 60381 h 291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9519" h="2916937">
                <a:moveTo>
                  <a:pt x="208215" y="0"/>
                </a:moveTo>
                <a:lnTo>
                  <a:pt x="4284014" y="0"/>
                </a:lnTo>
                <a:lnTo>
                  <a:pt x="4335794" y="207911"/>
                </a:lnTo>
                <a:cubicBezTo>
                  <a:pt x="4388748" y="479686"/>
                  <a:pt x="4403109" y="773803"/>
                  <a:pt x="4376420" y="1078865"/>
                </a:cubicBezTo>
                <a:cubicBezTo>
                  <a:pt x="4353703" y="1338514"/>
                  <a:pt x="4265383" y="1540772"/>
                  <a:pt x="4090147" y="1734728"/>
                </a:cubicBezTo>
                <a:cubicBezTo>
                  <a:pt x="3906850" y="1937616"/>
                  <a:pt x="3642485" y="2116128"/>
                  <a:pt x="3362552" y="2305097"/>
                </a:cubicBezTo>
                <a:cubicBezTo>
                  <a:pt x="3310910" y="2339914"/>
                  <a:pt x="3257553" y="2375972"/>
                  <a:pt x="3204152" y="2412521"/>
                </a:cubicBezTo>
                <a:cubicBezTo>
                  <a:pt x="2726165" y="2739616"/>
                  <a:pt x="2379682" y="2951171"/>
                  <a:pt x="1936072" y="2912360"/>
                </a:cubicBezTo>
                <a:cubicBezTo>
                  <a:pt x="1260148" y="2853224"/>
                  <a:pt x="807225" y="2516700"/>
                  <a:pt x="421690" y="1787063"/>
                </a:cubicBezTo>
                <a:cubicBezTo>
                  <a:pt x="371240" y="1691563"/>
                  <a:pt x="321385" y="1604361"/>
                  <a:pt x="273167" y="1520080"/>
                </a:cubicBezTo>
                <a:cubicBezTo>
                  <a:pt x="73334" y="1170636"/>
                  <a:pt x="-21548" y="989700"/>
                  <a:pt x="4118" y="696338"/>
                </a:cubicBezTo>
                <a:cubicBezTo>
                  <a:pt x="23232" y="477870"/>
                  <a:pt x="80908" y="264786"/>
                  <a:pt x="175984" y="6038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737DC92-56B9-4937-AE19-D0092C88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71145"/>
            <a:ext cx="4212546" cy="5186855"/>
          </a:xfrm>
          <a:custGeom>
            <a:avLst/>
            <a:gdLst>
              <a:gd name="connsiteX0" fmla="*/ 1155130 w 4174269"/>
              <a:gd name="connsiteY0" fmla="*/ 990 h 5181455"/>
              <a:gd name="connsiteX1" fmla="*/ 2396955 w 4174269"/>
              <a:gd name="connsiteY1" fmla="*/ 367328 h 5181455"/>
              <a:gd name="connsiteX2" fmla="*/ 3827960 w 4174269"/>
              <a:gd name="connsiteY2" fmla="*/ 4749328 h 5181455"/>
              <a:gd name="connsiteX3" fmla="*/ 3561502 w 4174269"/>
              <a:gd name="connsiteY3" fmla="*/ 5090948 h 5181455"/>
              <a:gd name="connsiteX4" fmla="*/ 3452726 w 4174269"/>
              <a:gd name="connsiteY4" fmla="*/ 5181455 h 5181455"/>
              <a:gd name="connsiteX5" fmla="*/ 0 w 4174269"/>
              <a:gd name="connsiteY5" fmla="*/ 5181455 h 5181455"/>
              <a:gd name="connsiteX6" fmla="*/ 0 w 4174269"/>
              <a:gd name="connsiteY6" fmla="*/ 251605 h 5181455"/>
              <a:gd name="connsiteX7" fmla="*/ 157396 w 4174269"/>
              <a:gd name="connsiteY7" fmla="*/ 182600 h 5181455"/>
              <a:gd name="connsiteX8" fmla="*/ 1155130 w 4174269"/>
              <a:gd name="connsiteY8" fmla="*/ 990 h 518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269" h="5181455">
                <a:moveTo>
                  <a:pt x="1155130" y="990"/>
                </a:moveTo>
                <a:cubicBezTo>
                  <a:pt x="1564667" y="12730"/>
                  <a:pt x="1984593" y="129250"/>
                  <a:pt x="2396955" y="367328"/>
                </a:cubicBezTo>
                <a:cubicBezTo>
                  <a:pt x="3871760" y="1218807"/>
                  <a:pt x="4678347" y="3276416"/>
                  <a:pt x="3827960" y="4749328"/>
                </a:cubicBezTo>
                <a:cubicBezTo>
                  <a:pt x="3748235" y="4887417"/>
                  <a:pt x="3658928" y="4998272"/>
                  <a:pt x="3561502" y="5090948"/>
                </a:cubicBezTo>
                <a:lnTo>
                  <a:pt x="3452726" y="5181455"/>
                </a:lnTo>
                <a:lnTo>
                  <a:pt x="0" y="5181455"/>
                </a:lnTo>
                <a:lnTo>
                  <a:pt x="0" y="251605"/>
                </a:lnTo>
                <a:lnTo>
                  <a:pt x="157396" y="182600"/>
                </a:lnTo>
                <a:cubicBezTo>
                  <a:pt x="475610" y="54980"/>
                  <a:pt x="811718" y="-8854"/>
                  <a:pt x="1155130" y="99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2ED9FA9-D215-4E4B-AC03-F103CF5EF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27554"/>
            <a:ext cx="4611389" cy="5530446"/>
          </a:xfrm>
          <a:custGeom>
            <a:avLst/>
            <a:gdLst>
              <a:gd name="connsiteX0" fmla="*/ 948905 w 4259808"/>
              <a:gd name="connsiteY0" fmla="*/ 1556 h 5510713"/>
              <a:gd name="connsiteX1" fmla="*/ 2304106 w 4259808"/>
              <a:gd name="connsiteY1" fmla="*/ 405867 h 5510713"/>
              <a:gd name="connsiteX2" fmla="*/ 3890982 w 4259808"/>
              <a:gd name="connsiteY2" fmla="*/ 5156588 h 5510713"/>
              <a:gd name="connsiteX3" fmla="*/ 3680329 w 4259808"/>
              <a:gd name="connsiteY3" fmla="*/ 5445948 h 5510713"/>
              <a:gd name="connsiteX4" fmla="*/ 3616504 w 4259808"/>
              <a:gd name="connsiteY4" fmla="*/ 5510713 h 5510713"/>
              <a:gd name="connsiteX5" fmla="*/ 0 w 4259808"/>
              <a:gd name="connsiteY5" fmla="*/ 5510713 h 5510713"/>
              <a:gd name="connsiteX6" fmla="*/ 0 w 4259808"/>
              <a:gd name="connsiteY6" fmla="*/ 144797 h 5510713"/>
              <a:gd name="connsiteX7" fmla="*/ 164164 w 4259808"/>
              <a:gd name="connsiteY7" fmla="*/ 92266 h 5510713"/>
              <a:gd name="connsiteX8" fmla="*/ 948905 w 4259808"/>
              <a:gd name="connsiteY8" fmla="*/ 1556 h 551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808" h="5510713">
                <a:moveTo>
                  <a:pt x="948905" y="1556"/>
                </a:moveTo>
                <a:cubicBezTo>
                  <a:pt x="1395136" y="16867"/>
                  <a:pt x="1853354" y="145625"/>
                  <a:pt x="2304106" y="405867"/>
                </a:cubicBezTo>
                <a:cubicBezTo>
                  <a:pt x="3916211" y="1336616"/>
                  <a:pt x="4808028" y="3568218"/>
                  <a:pt x="3890982" y="5156588"/>
                </a:cubicBezTo>
                <a:cubicBezTo>
                  <a:pt x="3826502" y="5268272"/>
                  <a:pt x="3756052" y="5363347"/>
                  <a:pt x="3680329" y="5445948"/>
                </a:cubicBezTo>
                <a:lnTo>
                  <a:pt x="3616504" y="5510713"/>
                </a:lnTo>
                <a:lnTo>
                  <a:pt x="0" y="5510713"/>
                </a:lnTo>
                <a:lnTo>
                  <a:pt x="0" y="144797"/>
                </a:lnTo>
                <a:lnTo>
                  <a:pt x="164164" y="92266"/>
                </a:lnTo>
                <a:cubicBezTo>
                  <a:pt x="418657" y="23914"/>
                  <a:pt x="681631" y="-7614"/>
                  <a:pt x="948905" y="1556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4F7307B-EE3B-4DDF-BA3E-2446D7BA8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0060"/>
            <a:ext cx="4406602" cy="5337940"/>
          </a:xfrm>
          <a:custGeom>
            <a:avLst/>
            <a:gdLst>
              <a:gd name="connsiteX0" fmla="*/ 812878 w 4029221"/>
              <a:gd name="connsiteY0" fmla="*/ 840 h 5265194"/>
              <a:gd name="connsiteX1" fmla="*/ 960980 w 4029221"/>
              <a:gd name="connsiteY1" fmla="*/ 1442 h 5265194"/>
              <a:gd name="connsiteX2" fmla="*/ 2216856 w 4029221"/>
              <a:gd name="connsiteY2" fmla="*/ 376120 h 5265194"/>
              <a:gd name="connsiteX3" fmla="*/ 3687427 w 4029221"/>
              <a:gd name="connsiteY3" fmla="*/ 4778650 h 5265194"/>
              <a:gd name="connsiteX4" fmla="*/ 3267677 w 4029221"/>
              <a:gd name="connsiteY4" fmla="*/ 5245601 h 5265194"/>
              <a:gd name="connsiteX5" fmla="*/ 3237167 w 4029221"/>
              <a:gd name="connsiteY5" fmla="*/ 5265194 h 5265194"/>
              <a:gd name="connsiteX6" fmla="*/ 0 w 4029221"/>
              <a:gd name="connsiteY6" fmla="*/ 5265194 h 5265194"/>
              <a:gd name="connsiteX7" fmla="*/ 0 w 4029221"/>
              <a:gd name="connsiteY7" fmla="*/ 162790 h 5265194"/>
              <a:gd name="connsiteX8" fmla="*/ 58408 w 4029221"/>
              <a:gd name="connsiteY8" fmla="*/ 139352 h 5265194"/>
              <a:gd name="connsiteX9" fmla="*/ 812878 w 4029221"/>
              <a:gd name="connsiteY9" fmla="*/ 840 h 526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9221" h="5265194">
                <a:moveTo>
                  <a:pt x="812878" y="840"/>
                </a:moveTo>
                <a:cubicBezTo>
                  <a:pt x="862065" y="-449"/>
                  <a:pt x="911443" y="-258"/>
                  <a:pt x="960980" y="1442"/>
                </a:cubicBezTo>
                <a:cubicBezTo>
                  <a:pt x="1374507" y="15631"/>
                  <a:pt x="1799140" y="134952"/>
                  <a:pt x="2216856" y="376120"/>
                </a:cubicBezTo>
                <a:cubicBezTo>
                  <a:pt x="3710806" y="1238652"/>
                  <a:pt x="4537261" y="3306696"/>
                  <a:pt x="3687427" y="4778650"/>
                </a:cubicBezTo>
                <a:cubicBezTo>
                  <a:pt x="3567917" y="4985647"/>
                  <a:pt x="3426282" y="5131074"/>
                  <a:pt x="3267677" y="5245601"/>
                </a:cubicBezTo>
                <a:lnTo>
                  <a:pt x="3237167" y="5265194"/>
                </a:lnTo>
                <a:lnTo>
                  <a:pt x="0" y="5265194"/>
                </a:lnTo>
                <a:lnTo>
                  <a:pt x="0" y="162790"/>
                </a:lnTo>
                <a:lnTo>
                  <a:pt x="58408" y="139352"/>
                </a:lnTo>
                <a:cubicBezTo>
                  <a:pt x="301661" y="55163"/>
                  <a:pt x="554646" y="7607"/>
                  <a:pt x="812878" y="84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5" name="Picture 14" descr="A child holding a sign&#10;&#10;Description automatically generated">
            <a:extLst>
              <a:ext uri="{FF2B5EF4-FFF2-40B4-BE49-F238E27FC236}">
                <a16:creationId xmlns:a16="http://schemas.microsoft.com/office/drawing/2014/main" id="{7C24A813-2D25-F9D3-8471-5220CF469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604"/>
          <a:stretch/>
        </p:blipFill>
        <p:spPr>
          <a:xfrm>
            <a:off x="3657599" y="2"/>
            <a:ext cx="3392905" cy="2376547"/>
          </a:xfrm>
          <a:custGeom>
            <a:avLst/>
            <a:gdLst/>
            <a:ahLst/>
            <a:cxnLst/>
            <a:rect l="l" t="t" r="r" b="b"/>
            <a:pathLst>
              <a:path w="3484186" h="2440484">
                <a:moveTo>
                  <a:pt x="341018" y="0"/>
                </a:moveTo>
                <a:lnTo>
                  <a:pt x="3285181" y="0"/>
                </a:lnTo>
                <a:lnTo>
                  <a:pt x="3321562" y="74937"/>
                </a:lnTo>
                <a:cubicBezTo>
                  <a:pt x="3427818" y="322243"/>
                  <a:pt x="3484186" y="608579"/>
                  <a:pt x="3484186" y="914184"/>
                </a:cubicBezTo>
                <a:cubicBezTo>
                  <a:pt x="3484186" y="1109268"/>
                  <a:pt x="3428334" y="1265837"/>
                  <a:pt x="3303173" y="1421888"/>
                </a:cubicBezTo>
                <a:cubicBezTo>
                  <a:pt x="3172255" y="1585125"/>
                  <a:pt x="2975540" y="1735475"/>
                  <a:pt x="2767237" y="1894635"/>
                </a:cubicBezTo>
                <a:cubicBezTo>
                  <a:pt x="2728806" y="1923966"/>
                  <a:pt x="2689104" y="1954332"/>
                  <a:pt x="2649403" y="1985068"/>
                </a:cubicBezTo>
                <a:cubicBezTo>
                  <a:pt x="2294030" y="2260140"/>
                  <a:pt x="2034660" y="2440484"/>
                  <a:pt x="1681157" y="2440484"/>
                </a:cubicBezTo>
                <a:cubicBezTo>
                  <a:pt x="1142528" y="2440484"/>
                  <a:pt x="761064" y="2219109"/>
                  <a:pt x="405691" y="1700219"/>
                </a:cubicBezTo>
                <a:cubicBezTo>
                  <a:pt x="359186" y="1632303"/>
                  <a:pt x="313726" y="1570535"/>
                  <a:pt x="269763" y="1510839"/>
                </a:cubicBezTo>
                <a:cubicBezTo>
                  <a:pt x="87553" y="1263318"/>
                  <a:pt x="0" y="1134597"/>
                  <a:pt x="0" y="914184"/>
                </a:cubicBezTo>
                <a:cubicBezTo>
                  <a:pt x="0" y="695327"/>
                  <a:pt x="54880" y="479135"/>
                  <a:pt x="162994" y="271610"/>
                </a:cubicBezTo>
                <a:cubicBezTo>
                  <a:pt x="189444" y="220858"/>
                  <a:pt x="218734" y="171179"/>
                  <a:pt x="250799" y="122658"/>
                </a:cubicBezTo>
                <a:close/>
              </a:path>
            </a:pathLst>
          </a:custGeom>
        </p:spPr>
      </p:pic>
      <p:pic>
        <p:nvPicPr>
          <p:cNvPr id="18" name="Picture 17" descr="A child holding a sign&#10;&#10;Description automatically generated">
            <a:extLst>
              <a:ext uri="{FF2B5EF4-FFF2-40B4-BE49-F238E27FC236}">
                <a16:creationId xmlns:a16="http://schemas.microsoft.com/office/drawing/2014/main" id="{23F63054-4442-DD7E-4219-FB77BA77A6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4" r="16266"/>
          <a:stretch/>
        </p:blipFill>
        <p:spPr>
          <a:xfrm>
            <a:off x="20" y="1841412"/>
            <a:ext cx="3979197" cy="5016586"/>
          </a:xfrm>
          <a:custGeom>
            <a:avLst/>
            <a:gdLst/>
            <a:ahLst/>
            <a:cxnLst/>
            <a:rect l="l" t="t" r="r" b="b"/>
            <a:pathLst>
              <a:path w="3958391" h="4808550">
                <a:moveTo>
                  <a:pt x="1130737" y="1268"/>
                </a:moveTo>
                <a:cubicBezTo>
                  <a:pt x="1511837" y="13752"/>
                  <a:pt x="1903175" y="118732"/>
                  <a:pt x="2288137" y="330915"/>
                </a:cubicBezTo>
                <a:cubicBezTo>
                  <a:pt x="3664944" y="1089786"/>
                  <a:pt x="4426594" y="2909285"/>
                  <a:pt x="3643399" y="4204334"/>
                </a:cubicBezTo>
                <a:cubicBezTo>
                  <a:pt x="3459833" y="4507867"/>
                  <a:pt x="3219629" y="4660926"/>
                  <a:pt x="2944782" y="4788439"/>
                </a:cubicBezTo>
                <a:lnTo>
                  <a:pt x="2899152" y="4808550"/>
                </a:lnTo>
                <a:lnTo>
                  <a:pt x="0" y="4808550"/>
                </a:lnTo>
                <a:lnTo>
                  <a:pt x="0" y="244579"/>
                </a:lnTo>
                <a:lnTo>
                  <a:pt x="77902" y="207282"/>
                </a:lnTo>
                <a:cubicBezTo>
                  <a:pt x="409697" y="62291"/>
                  <a:pt x="765516" y="-10694"/>
                  <a:pt x="1130737" y="1268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3D6FC86-C97D-41F7-9F69-5FD01EA5C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577" y="-1"/>
            <a:ext cx="4366423" cy="3629533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149BA8E-E6C8-4AD3-9570-48F8A1AC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3466434 w 3872006"/>
              <a:gd name="connsiteY0" fmla="*/ 0 h 3321595"/>
              <a:gd name="connsiteX1" fmla="*/ 65800 w 3872006"/>
              <a:gd name="connsiteY1" fmla="*/ 0 h 3321595"/>
              <a:gd name="connsiteX2" fmla="*/ 0 w 3872006"/>
              <a:gd name="connsiteY2" fmla="*/ 59511 h 3321595"/>
              <a:gd name="connsiteX3" fmla="*/ 0 w 3872006"/>
              <a:gd name="connsiteY3" fmla="*/ 2518435 h 3321595"/>
              <a:gd name="connsiteX4" fmla="*/ 80122 w 3872006"/>
              <a:gd name="connsiteY4" fmla="*/ 2618704 h 3321595"/>
              <a:gd name="connsiteX5" fmla="*/ 1549501 w 3872006"/>
              <a:gd name="connsiteY5" fmla="*/ 3321595 h 3321595"/>
              <a:gd name="connsiteX6" fmla="*/ 2796711 w 3872006"/>
              <a:gd name="connsiteY6" fmla="*/ 2749441 h 3321595"/>
              <a:gd name="connsiteX7" fmla="*/ 2948494 w 3872006"/>
              <a:gd name="connsiteY7" fmla="*/ 2635829 h 3321595"/>
              <a:gd name="connsiteX8" fmla="*/ 3638840 w 3872006"/>
              <a:gd name="connsiteY8" fmla="*/ 2041901 h 3321595"/>
              <a:gd name="connsiteX9" fmla="*/ 3872006 w 3872006"/>
              <a:gd name="connsiteY9" fmla="*/ 1404055 h 3321595"/>
              <a:gd name="connsiteX10" fmla="*/ 3467973 w 3872006"/>
              <a:gd name="connsiteY10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2006" h="3321595">
                <a:moveTo>
                  <a:pt x="3466434" y="0"/>
                </a:moveTo>
                <a:lnTo>
                  <a:pt x="65800" y="0"/>
                </a:lnTo>
                <a:lnTo>
                  <a:pt x="0" y="59511"/>
                </a:lnTo>
                <a:lnTo>
                  <a:pt x="0" y="2518435"/>
                </a:lnTo>
                <a:lnTo>
                  <a:pt x="80122" y="2618704"/>
                </a:lnTo>
                <a:cubicBezTo>
                  <a:pt x="490323" y="3108658"/>
                  <a:pt x="942414" y="3321595"/>
                  <a:pt x="1549501" y="3321595"/>
                </a:cubicBezTo>
                <a:cubicBezTo>
                  <a:pt x="2004852" y="3321595"/>
                  <a:pt x="2338950" y="3095023"/>
                  <a:pt x="2796711" y="2749441"/>
                </a:cubicBezTo>
                <a:cubicBezTo>
                  <a:pt x="2847850" y="2710827"/>
                  <a:pt x="2898991" y="2672676"/>
                  <a:pt x="2948494" y="2635829"/>
                </a:cubicBezTo>
                <a:cubicBezTo>
                  <a:pt x="3216812" y="2435869"/>
                  <a:pt x="3470203" y="2246981"/>
                  <a:pt x="3638840" y="2041901"/>
                </a:cubicBezTo>
                <a:cubicBezTo>
                  <a:pt x="3800062" y="1845849"/>
                  <a:pt x="3872006" y="1649145"/>
                  <a:pt x="3872006" y="1404055"/>
                </a:cubicBezTo>
                <a:cubicBezTo>
                  <a:pt x="3872006" y="866538"/>
                  <a:pt x="3729694" y="376466"/>
                  <a:pt x="346797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DA5EA15-015B-4C5B-86F1-E15E6C34F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71504" y="0"/>
            <a:ext cx="4120496" cy="3411460"/>
          </a:xfrm>
          <a:custGeom>
            <a:avLst/>
            <a:gdLst>
              <a:gd name="connsiteX0" fmla="*/ 3564894 w 3904481"/>
              <a:gd name="connsiteY0" fmla="*/ 0 h 3411460"/>
              <a:gd name="connsiteX1" fmla="*/ 0 w 3904481"/>
              <a:gd name="connsiteY1" fmla="*/ 0 h 3411460"/>
              <a:gd name="connsiteX2" fmla="*/ 0 w 3904481"/>
              <a:gd name="connsiteY2" fmla="*/ 2659993 h 3411460"/>
              <a:gd name="connsiteX3" fmla="*/ 1876 w 3904481"/>
              <a:gd name="connsiteY3" fmla="*/ 2662425 h 3411460"/>
              <a:gd name="connsiteX4" fmla="*/ 1514161 w 3904481"/>
              <a:gd name="connsiteY4" fmla="*/ 3411460 h 3411460"/>
              <a:gd name="connsiteX5" fmla="*/ 2797788 w 3904481"/>
              <a:gd name="connsiteY5" fmla="*/ 2801744 h 3411460"/>
              <a:gd name="connsiteX6" fmla="*/ 2954004 w 3904481"/>
              <a:gd name="connsiteY6" fmla="*/ 2680673 h 3411460"/>
              <a:gd name="connsiteX7" fmla="*/ 3664508 w 3904481"/>
              <a:gd name="connsiteY7" fmla="*/ 2047754 h 3411460"/>
              <a:gd name="connsiteX8" fmla="*/ 3904481 w 3904481"/>
              <a:gd name="connsiteY8" fmla="*/ 1368033 h 3411460"/>
              <a:gd name="connsiteX9" fmla="*/ 3596499 w 3904481"/>
              <a:gd name="connsiteY9" fmla="*/ 52268 h 34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04481" h="3411460">
                <a:moveTo>
                  <a:pt x="3564894" y="0"/>
                </a:moveTo>
                <a:lnTo>
                  <a:pt x="0" y="0"/>
                </a:lnTo>
                <a:lnTo>
                  <a:pt x="0" y="2659993"/>
                </a:lnTo>
                <a:lnTo>
                  <a:pt x="1876" y="2662425"/>
                </a:lnTo>
                <a:cubicBezTo>
                  <a:pt x="424055" y="3184544"/>
                  <a:pt x="889346" y="3411460"/>
                  <a:pt x="1514161" y="3411460"/>
                </a:cubicBezTo>
                <a:cubicBezTo>
                  <a:pt x="1982808" y="3411460"/>
                  <a:pt x="2326661" y="3170014"/>
                  <a:pt x="2797788" y="2801744"/>
                </a:cubicBezTo>
                <a:cubicBezTo>
                  <a:pt x="2850420" y="2760595"/>
                  <a:pt x="2903054" y="2719940"/>
                  <a:pt x="2954004" y="2680673"/>
                </a:cubicBezTo>
                <a:cubicBezTo>
                  <a:pt x="3230156" y="2467586"/>
                  <a:pt x="3490946" y="2266297"/>
                  <a:pt x="3664508" y="2047754"/>
                </a:cubicBezTo>
                <a:cubicBezTo>
                  <a:pt x="3830437" y="1838832"/>
                  <a:pt x="3904481" y="1629214"/>
                  <a:pt x="3904481" y="1368033"/>
                </a:cubicBezTo>
                <a:cubicBezTo>
                  <a:pt x="3904481" y="877057"/>
                  <a:pt x="3796872" y="423228"/>
                  <a:pt x="3596499" y="52268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C165B-E431-7C30-8CB5-F516355B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350" y="3321595"/>
            <a:ext cx="5546431" cy="1123182"/>
          </a:xfrm>
        </p:spPr>
        <p:txBody>
          <a:bodyPr anchor="b"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SemiBold" panose="02000503040000020004" pitchFamily="2" charset="0"/>
              </a:rPr>
              <a:t>Staying Safe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SemiBold" panose="02000503040000020004" pitchFamily="2" charset="0"/>
            </a:endParaRPr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967EB9A3-9B08-D92C-7A06-E59A58E2C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" r="2" b="11915"/>
          <a:stretch/>
        </p:blipFill>
        <p:spPr bwMode="auto">
          <a:xfrm>
            <a:off x="8566485" y="1"/>
            <a:ext cx="3625516" cy="3051729"/>
          </a:xfrm>
          <a:custGeom>
            <a:avLst/>
            <a:gdLst/>
            <a:ahLst/>
            <a:cxnLst/>
            <a:rect l="l" t="t" r="r" b="b"/>
            <a:pathLst>
              <a:path w="3577083" h="3010961">
                <a:moveTo>
                  <a:pt x="525796" y="0"/>
                </a:moveTo>
                <a:lnTo>
                  <a:pt x="3083618" y="0"/>
                </a:lnTo>
                <a:lnTo>
                  <a:pt x="3238848" y="113681"/>
                </a:lnTo>
                <a:cubicBezTo>
                  <a:pt x="3347378" y="200626"/>
                  <a:pt x="3444292" y="293564"/>
                  <a:pt x="3528988" y="391785"/>
                </a:cubicBezTo>
                <a:lnTo>
                  <a:pt x="3577083" y="453516"/>
                </a:lnTo>
                <a:lnTo>
                  <a:pt x="3577083" y="2083461"/>
                </a:lnTo>
                <a:lnTo>
                  <a:pt x="3549828" y="2118637"/>
                </a:lnTo>
                <a:cubicBezTo>
                  <a:pt x="3524255" y="2152065"/>
                  <a:pt x="3498324" y="2186586"/>
                  <a:pt x="3472099" y="2222744"/>
                </a:cubicBezTo>
                <a:cubicBezTo>
                  <a:pt x="3071290" y="2775245"/>
                  <a:pt x="2641053" y="3010961"/>
                  <a:pt x="2033556" y="3010961"/>
                </a:cubicBezTo>
                <a:cubicBezTo>
                  <a:pt x="1634857" y="3010961"/>
                  <a:pt x="1342325" y="2818935"/>
                  <a:pt x="941515" y="2526044"/>
                </a:cubicBezTo>
                <a:cubicBezTo>
                  <a:pt x="896738" y="2493317"/>
                  <a:pt x="851961" y="2460984"/>
                  <a:pt x="808615" y="2429754"/>
                </a:cubicBezTo>
                <a:cubicBezTo>
                  <a:pt x="573680" y="2260282"/>
                  <a:pt x="351814" y="2100194"/>
                  <a:pt x="204156" y="1926383"/>
                </a:cubicBezTo>
                <a:cubicBezTo>
                  <a:pt x="62993" y="1760224"/>
                  <a:pt x="0" y="1593511"/>
                  <a:pt x="0" y="1385790"/>
                </a:cubicBezTo>
                <a:cubicBezTo>
                  <a:pt x="0" y="865148"/>
                  <a:pt x="162751" y="397028"/>
                  <a:pt x="458321" y="6762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524EA-D123-775B-9703-181835591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351" y="4444778"/>
            <a:ext cx="5546432" cy="162608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genial SemiBold" panose="02000503040000020004" pitchFamily="2" charset="0"/>
              </a:rPr>
              <a:t>We put out our boundary flags for us to stay inside.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genial SemiBold" panose="02000503040000020004" pitchFamily="2" charset="0"/>
              </a:rPr>
              <a:t>We had some great helpers! </a:t>
            </a:r>
            <a:endParaRPr lang="en-GB" dirty="0">
              <a:latin typeface="Congenial SemiBol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2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94CF1-70D0-21FC-46D8-F09F1DFC2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7ED08-C32F-5655-01E1-5EB0ABF8E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2678012"/>
            <a:ext cx="2639961" cy="33805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latin typeface="Congenial SemiBold" panose="02000503040000020004" pitchFamily="2" charset="0"/>
              </a:rPr>
              <a:t>We couldn’t wait to jump in the mud!</a:t>
            </a:r>
            <a:endParaRPr lang="en-GB" dirty="0">
              <a:latin typeface="Congenial SemiBold" panose="02000503040000020004" pitchFamily="2" charset="0"/>
            </a:endParaRPr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DAB92C4B-6ABC-EB61-B03F-5E38D312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447" y="5243804"/>
            <a:ext cx="1664553" cy="16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G_2015">
            <a:hlinkClick r:id="" action="ppaction://media"/>
            <a:extLst>
              <a:ext uri="{FF2B5EF4-FFF2-40B4-BE49-F238E27FC236}">
                <a16:creationId xmlns:a16="http://schemas.microsoft.com/office/drawing/2014/main" id="{60933066-EE08-0073-3367-58C11CE339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0421" y="-26752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8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96D35-5071-3B3F-EDE0-11A4FA232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Picture 20" descr="A person and child playing in the mud&#10;&#10;Description automatically generated">
            <a:extLst>
              <a:ext uri="{FF2B5EF4-FFF2-40B4-BE49-F238E27FC236}">
                <a16:creationId xmlns:a16="http://schemas.microsoft.com/office/drawing/2014/main" id="{9B4332B1-54E4-8B9C-21E5-09C2AA9A4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r="-1" b="19738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05783194-05C2-B71B-486A-153E54D19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821"/>
          <a:stretch/>
        </p:blipFill>
        <p:spPr bwMode="auto">
          <a:xfrm>
            <a:off x="321734" y="3514854"/>
            <a:ext cx="3084025" cy="27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erson and a child standing on a piece of paper&#10;&#10;Description automatically generated">
            <a:extLst>
              <a:ext uri="{FF2B5EF4-FFF2-40B4-BE49-F238E27FC236}">
                <a16:creationId xmlns:a16="http://schemas.microsoft.com/office/drawing/2014/main" id="{43BD1B72-FAB2-50FC-8A82-FA5337CF5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r="3675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24" name="Picture 23" descr="A group of boys wearing raincoats standing on a white rectangular object&#10;&#10;Description automatically generated">
            <a:extLst>
              <a:ext uri="{FF2B5EF4-FFF2-40B4-BE49-F238E27FC236}">
                <a16:creationId xmlns:a16="http://schemas.microsoft.com/office/drawing/2014/main" id="{E2494ABC-8B02-C362-B5A7-7BF1785C74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r="2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35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BE1036-331F-9850-711D-F272BFCA3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Picture 16" descr="A group of children in rain gear&#10;&#10;Description automatically generated">
            <a:extLst>
              <a:ext uri="{FF2B5EF4-FFF2-40B4-BE49-F238E27FC236}">
                <a16:creationId xmlns:a16="http://schemas.microsoft.com/office/drawing/2014/main" id="{51DC5CAB-2C90-E985-7444-CCD4DF4A5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21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9" name="Picture 18" descr="A group of children in rain gear&#10;&#10;Description automatically generated">
            <a:extLst>
              <a:ext uri="{FF2B5EF4-FFF2-40B4-BE49-F238E27FC236}">
                <a16:creationId xmlns:a16="http://schemas.microsoft.com/office/drawing/2014/main" id="{116C6AA0-1CD5-00DC-0A42-EA11E73C9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9" r="-3" b="39675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572B0249-9938-2919-3A1B-81EAD9726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 r="-3" b="18194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0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1B330-CE5F-2F01-7A9F-CD9D61705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CBA875E1-A0F6-B58A-BBE4-3BE7FC93F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r="23289" b="1"/>
          <a:stretch/>
        </p:blipFill>
        <p:spPr bwMode="auto">
          <a:xfrm>
            <a:off x="192528" y="171716"/>
            <a:ext cx="3793268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group of children playing in the mud&#10;&#10;Description automatically generated">
            <a:extLst>
              <a:ext uri="{FF2B5EF4-FFF2-40B4-BE49-F238E27FC236}">
                <a16:creationId xmlns:a16="http://schemas.microsoft.com/office/drawing/2014/main" id="{33D1F5D8-B4D0-45C1-81BB-6F839C4B41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9" r="34868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22" name="Picture 21" descr="A child standing in mud&#10;&#10;Description automatically generated">
            <a:extLst>
              <a:ext uri="{FF2B5EF4-FFF2-40B4-BE49-F238E27FC236}">
                <a16:creationId xmlns:a16="http://schemas.microsoft.com/office/drawing/2014/main" id="{30E09687-88A0-87EF-11BF-4272207E38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34381" b="-1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45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in overalls standing in the mud&#10;&#10;Description automatically generated">
            <a:extLst>
              <a:ext uri="{FF2B5EF4-FFF2-40B4-BE49-F238E27FC236}">
                <a16:creationId xmlns:a16="http://schemas.microsoft.com/office/drawing/2014/main" id="{A8FC6EBA-64BF-6964-1F5D-8BC0C14A6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50" y="643467"/>
            <a:ext cx="4178299" cy="5571066"/>
          </a:xfrm>
          <a:prstGeom prst="rect">
            <a:avLst/>
          </a:prstGeom>
        </p:spPr>
      </p:pic>
      <p:pic>
        <p:nvPicPr>
          <p:cNvPr id="11" name="Picture 10" descr="A child standing on a piece of paper&#10;&#10;Description automatically generated">
            <a:extLst>
              <a:ext uri="{FF2B5EF4-FFF2-40B4-BE49-F238E27FC236}">
                <a16:creationId xmlns:a16="http://schemas.microsoft.com/office/drawing/2014/main" id="{44C74827-04BC-C6AB-82E5-68FE4BACE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1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43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hild standing on a white plate in the mud&#10;&#10;Description automatically generated">
            <a:extLst>
              <a:ext uri="{FF2B5EF4-FFF2-40B4-BE49-F238E27FC236}">
                <a16:creationId xmlns:a16="http://schemas.microsoft.com/office/drawing/2014/main" id="{1CCB3088-95D1-C009-94E0-A0D14677F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r="21457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17" name="Picture 16" descr="A group of children in blue raincoats standing in mud&#10;&#10;Description automatically generated">
            <a:extLst>
              <a:ext uri="{FF2B5EF4-FFF2-40B4-BE49-F238E27FC236}">
                <a16:creationId xmlns:a16="http://schemas.microsoft.com/office/drawing/2014/main" id="{4199CF77-94F5-1ECB-869C-A25C3B30E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8" r="702" b="-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15" name="Picture 14" descr="A group of children playing outside&#10;&#10;Description automatically generated">
            <a:extLst>
              <a:ext uri="{FF2B5EF4-FFF2-40B4-BE49-F238E27FC236}">
                <a16:creationId xmlns:a16="http://schemas.microsoft.com/office/drawing/2014/main" id="{2A9A088B-43BB-E86F-A626-E72B77F68A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9" r="16059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2318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118</Words>
  <Application>Microsoft Office PowerPoint</Application>
  <PresentationFormat>Widescreen</PresentationFormat>
  <Paragraphs>21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Meiryo</vt:lpstr>
      <vt:lpstr>Arial</vt:lpstr>
      <vt:lpstr>Calibri</vt:lpstr>
      <vt:lpstr>Congenial SemiBold</vt:lpstr>
      <vt:lpstr>Corbel</vt:lpstr>
      <vt:lpstr>SketchLinesVTI</vt:lpstr>
      <vt:lpstr>Glenbrook Nursery School</vt:lpstr>
      <vt:lpstr>Our Rules</vt:lpstr>
      <vt:lpstr>Staying Safe</vt:lpstr>
      <vt:lpstr>We couldn’t wait to jump in the mud!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Did you enjoy it? </vt:lpstr>
      <vt:lpstr>Leave No Trace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Glenbrook Nursery School</dc:title>
  <dc:creator>Lynne Collins</dc:creator>
  <cp:lastModifiedBy>Lynne Collins</cp:lastModifiedBy>
  <cp:revision>12</cp:revision>
  <dcterms:created xsi:type="dcterms:W3CDTF">2024-02-18T17:11:54Z</dcterms:created>
  <dcterms:modified xsi:type="dcterms:W3CDTF">2024-05-07T16:07:54Z</dcterms:modified>
</cp:coreProperties>
</file>