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57" r:id="rId6"/>
    <p:sldId id="263" r:id="rId7"/>
    <p:sldId id="264" r:id="rId8"/>
    <p:sldId id="265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36E0-01A5-10E8-E1F6-8776F750F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3DC3B-0CF5-F1C5-88E0-6E82ECE8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C8FEF-515D-6819-4C14-9124361B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1768E-FEDC-2F2D-557F-380077C6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EE587-518A-E607-130A-6F5656C9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77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FD249-59DB-4C1E-8D75-03FDA4D9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01B3A-820F-367E-AB17-CDFF177A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BAAEE-753A-D208-A161-33798D53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F4B-CB3B-1E9D-0C60-A7A4FB51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773B-9FF0-30CB-96F7-D8E665E9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10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A5658-562D-D228-D810-8546958BC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EB2A0-0885-353B-BF85-0A47C33C4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90737-CE0D-DAE5-87AA-CC2BEE91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58ED7-8323-D2F4-0D01-9F0720F1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844D8-7D7A-51C5-157B-FF9D17E2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8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A690-56D0-FB00-E954-993C965B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37E4-A18B-D537-7B77-3152399F5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77B63-0AF4-E7E4-8681-F790630B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D557B-A8F1-C579-0B21-DF85A5F0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FF877-A8A4-7B47-CF19-949BEC8A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2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CE06-6E6C-1626-40D2-907280D0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CD836-41CF-064D-70B8-4782A5E4C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AEAE2-F454-1195-F654-ED288101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8145C-5A04-53DF-C149-79606FE42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74F4-D88E-AB60-B6D4-AD073D28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1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54E4-34B4-08DC-634D-3A55B5A4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0E791-85AB-8685-B1CE-5C2841F0D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1A7EA-1146-0CC5-CD30-13CE1B862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26C8-CC68-8637-2524-AA3C671F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04CB6-287F-5AE9-207D-BB032D1F7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C4AB9-44DC-80E6-8AB4-5628C4D3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5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275A-ECF2-5F9D-1649-EDA401F0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0CD3E-DAF1-B542-7F1B-ECEA4FC6E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BDB1A-65EF-1845-3666-A98936413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0E5D9-F430-7D7E-9B7B-E1DE40A55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6CA5E4-3061-BAB5-5499-14CE68FC7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13160-D2F1-33C0-D618-77E7E38B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7E79C-136E-EE23-2F34-C0EDAA4E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B548BB-831D-0FFD-A597-93685716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85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3CCE-E328-1381-48CF-422D4861D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8B7E12-422C-435C-4F87-FDC82D9D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26AC-15C7-5565-59AF-3D9208BD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95013-F189-8095-2BB1-2B7DCF51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6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19A31-DBFE-7DFA-DA7C-64F71A914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03622-9796-7E65-B155-EE9625F6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42153-23E3-E3A7-48A6-056F0890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35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1FE0-2335-E81A-7893-AC190AF31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206A4-41C0-3F9F-BB26-45F94001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94924-F849-C6E4-15FD-748096482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05F5D-10EF-FDB9-51F1-38BA8BD0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9FBC-6B6E-C0AF-B158-4CD38385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01601-C5BF-782B-549E-39FBA96C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2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BF61-493B-51DD-7FE2-B0E9F550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51125-3CC1-D605-8D80-294844FA8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FA947-6E20-B73E-ED5E-7DDF2B7FC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79078-E6BC-204C-B751-B338B6F6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785B5-35AE-1840-D076-09D1119E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870BB-36DC-C798-95B8-A45997AF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6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F6465-C333-03D0-91E8-4B1DFEEA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E6B1D-205D-BEBA-94E2-697DE6FF3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390C-9C99-B262-E919-8B32D829B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1CAF5-9931-4A0A-B21C-4701F3116FEF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0933F-0FF0-B500-5ACC-FACE7D9B9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F1D53-35C3-E7CB-DD8A-49F99025C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8AA459-A773-408C-8DF5-194048077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asket from a tree branch&#10;&#10;Description automatically generated">
            <a:extLst>
              <a:ext uri="{FF2B5EF4-FFF2-40B4-BE49-F238E27FC236}">
                <a16:creationId xmlns:a16="http://schemas.microsoft.com/office/drawing/2014/main" id="{89AE31AE-68F0-20AF-E5DB-E51939F01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678AF-CE99-36CC-0213-A51AC1015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</a:rPr>
              <a:t>Wind streamer </a:t>
            </a:r>
            <a:br>
              <a:rPr lang="en-GB" sz="5200" dirty="0">
                <a:solidFill>
                  <a:srgbClr val="FFFFFF"/>
                </a:solidFill>
              </a:rPr>
            </a:br>
            <a:r>
              <a:rPr lang="en-GB" sz="5200" dirty="0">
                <a:solidFill>
                  <a:srgbClr val="FFFFFF"/>
                </a:solidFill>
              </a:rPr>
              <a:t>session: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081B98-5CF7-2293-1209-5EA439D81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endParaRPr lang="en-GB" sz="3600" b="1">
              <a:solidFill>
                <a:srgbClr val="FFFFFF"/>
              </a:solidFill>
            </a:endParaRPr>
          </a:p>
          <a:p>
            <a:pPr algn="l"/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ach's whistle">
            <a:extLst>
              <a:ext uri="{FF2B5EF4-FFF2-40B4-BE49-F238E27FC236}">
                <a16:creationId xmlns:a16="http://schemas.microsoft.com/office/drawing/2014/main" id="{672DE517-09A9-239E-4A20-27F2515FE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54" r="3686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2C61A-53B4-56B7-56A2-0AEAE8DD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sz="4000"/>
              <a:t>Rule reminders……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731A-F421-4D0E-4E92-DCFBF1894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en-GB" sz="2000"/>
              <a:t>Boundary flags – remain within those</a:t>
            </a:r>
          </a:p>
          <a:p>
            <a:r>
              <a:rPr lang="en-GB" sz="2000"/>
              <a:t>1 whistle</a:t>
            </a:r>
          </a:p>
          <a:p>
            <a:r>
              <a:rPr lang="en-GB" sz="2000"/>
              <a:t>2 whistles</a:t>
            </a:r>
          </a:p>
          <a:p>
            <a:r>
              <a:rPr lang="en-GB" sz="2000"/>
              <a:t>Have fun!</a:t>
            </a:r>
          </a:p>
        </p:txBody>
      </p:sp>
    </p:spTree>
    <p:extLst>
      <p:ext uri="{BB962C8B-B14F-4D97-AF65-F5344CB8AC3E}">
        <p14:creationId xmlns:p14="http://schemas.microsoft.com/office/powerpoint/2010/main" val="335699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group of children wearing red overalls&#10;&#10;Description automatically generated">
            <a:extLst>
              <a:ext uri="{FF2B5EF4-FFF2-40B4-BE49-F238E27FC236}">
                <a16:creationId xmlns:a16="http://schemas.microsoft.com/office/drawing/2014/main" id="{5012080C-C3B8-38E4-B27E-4D3609B01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b="132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DC832-9384-156A-EC5C-8A9407FB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Selecting sticks for wind streamer…..</a:t>
            </a:r>
          </a:p>
        </p:txBody>
      </p:sp>
    </p:spTree>
    <p:extLst>
      <p:ext uri="{BB962C8B-B14F-4D97-AF65-F5344CB8AC3E}">
        <p14:creationId xmlns:p14="http://schemas.microsoft.com/office/powerpoint/2010/main" val="60993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5BC7-16E5-F6CE-CA03-001CE6B4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Cutting ribbon to length….</a:t>
            </a:r>
          </a:p>
        </p:txBody>
      </p:sp>
      <p:pic>
        <p:nvPicPr>
          <p:cNvPr id="11" name="Content Placeholder 10" descr="A group of children in red jackets&#10;&#10;Description automatically generated">
            <a:extLst>
              <a:ext uri="{FF2B5EF4-FFF2-40B4-BE49-F238E27FC236}">
                <a16:creationId xmlns:a16="http://schemas.microsoft.com/office/drawing/2014/main" id="{E3314A0F-B548-805C-3A86-FB07AF1D1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7"/>
          <a:stretch/>
        </p:blipFill>
        <p:spPr>
          <a:xfrm rot="10800000">
            <a:off x="-9" y="10"/>
            <a:ext cx="6096000" cy="5279933"/>
          </a:xfrm>
          <a:prstGeom prst="rect">
            <a:avLst/>
          </a:prstGeom>
        </p:spPr>
      </p:pic>
      <p:pic>
        <p:nvPicPr>
          <p:cNvPr id="5" name="Content Placeholder 4" descr="A child in a red raincoat holding a rope&#10;&#10;Description automatically generated">
            <a:extLst>
              <a:ext uri="{FF2B5EF4-FFF2-40B4-BE49-F238E27FC236}">
                <a16:creationId xmlns:a16="http://schemas.microsoft.com/office/drawing/2014/main" id="{D6A098B6-0196-7243-6362-CC1C43E81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7"/>
          <a:stretch/>
        </p:blipFill>
        <p:spPr>
          <a:xfrm>
            <a:off x="6096008" y="10"/>
            <a:ext cx="6095999" cy="52799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70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children in red outfits&#10;&#10;Description automatically generated">
            <a:extLst>
              <a:ext uri="{FF2B5EF4-FFF2-40B4-BE49-F238E27FC236}">
                <a16:creationId xmlns:a16="http://schemas.microsoft.com/office/drawing/2014/main" id="{BEEC9DA1-B713-8D64-8203-30F8DE075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DC832-9384-156A-EC5C-8A9407FB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Experimenting…..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23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D153F-CFEB-B7B4-75A7-17686E3E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Testing our wind streamers……</a:t>
            </a:r>
          </a:p>
        </p:txBody>
      </p:sp>
      <p:pic>
        <p:nvPicPr>
          <p:cNvPr id="11" name="Picture 10" descr="A group of children in red clothes&#10;&#10;Description automatically generated">
            <a:extLst>
              <a:ext uri="{FF2B5EF4-FFF2-40B4-BE49-F238E27FC236}">
                <a16:creationId xmlns:a16="http://schemas.microsoft.com/office/drawing/2014/main" id="{55FED54B-EAF1-7600-36ED-555449212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 rot="10800000">
            <a:off x="320040" y="385853"/>
            <a:ext cx="5614416" cy="3763718"/>
          </a:xfrm>
          <a:prstGeom prst="rect">
            <a:avLst/>
          </a:prstGeom>
        </p:spPr>
      </p:pic>
      <p:pic>
        <p:nvPicPr>
          <p:cNvPr id="9" name="Content Placeholder 8" descr="A group of children in red overalls&#10;&#10;Description automatically generated">
            <a:extLst>
              <a:ext uri="{FF2B5EF4-FFF2-40B4-BE49-F238E27FC236}">
                <a16:creationId xmlns:a16="http://schemas.microsoft.com/office/drawing/2014/main" id="{D1A32C02-66C6-EB47-B983-154EFDD8E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6254496" y="385854"/>
            <a:ext cx="5614416" cy="3763716"/>
          </a:xfrm>
          <a:prstGeom prst="rect">
            <a:avLst/>
          </a:pr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group of kids in red overalls on a bench&#10;&#10;Description automatically generated">
            <a:extLst>
              <a:ext uri="{FF2B5EF4-FFF2-40B4-BE49-F238E27FC236}">
                <a16:creationId xmlns:a16="http://schemas.microsoft.com/office/drawing/2014/main" id="{F549E149-237C-034C-4C63-046D6FA19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6" b="8544"/>
          <a:stretch/>
        </p:blipFill>
        <p:spPr>
          <a:xfrm>
            <a:off x="-2204337" y="-571490"/>
            <a:ext cx="12191980" cy="685799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2C9F7-A4C2-BC78-EAC2-8909D069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adding movement……</a:t>
            </a:r>
          </a:p>
        </p:txBody>
      </p:sp>
    </p:spTree>
    <p:extLst>
      <p:ext uri="{BB962C8B-B14F-4D97-AF65-F5344CB8AC3E}">
        <p14:creationId xmlns:p14="http://schemas.microsoft.com/office/powerpoint/2010/main" val="273107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hildren in red overalls&#10;&#10;Description automatically generated">
            <a:extLst>
              <a:ext uri="{FF2B5EF4-FFF2-40B4-BE49-F238E27FC236}">
                <a16:creationId xmlns:a16="http://schemas.microsoft.com/office/drawing/2014/main" id="{54EBA3CB-0CAD-6EAB-B1C6-42410CBAA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B158B-C801-12B5-6969-E6F77E1F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Did we enjoy it? Lots of happy faces….later chose the smiling emoji sign </a:t>
            </a:r>
          </a:p>
        </p:txBody>
      </p:sp>
    </p:spTree>
    <p:extLst>
      <p:ext uri="{BB962C8B-B14F-4D97-AF65-F5344CB8AC3E}">
        <p14:creationId xmlns:p14="http://schemas.microsoft.com/office/powerpoint/2010/main" val="279713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hildren in red outfits sitting in a circle&#10;&#10;Description automatically generated">
            <a:extLst>
              <a:ext uri="{FF2B5EF4-FFF2-40B4-BE49-F238E27FC236}">
                <a16:creationId xmlns:a16="http://schemas.microsoft.com/office/drawing/2014/main" id="{BB01052F-8D49-F373-BACF-97BDD6F22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798B2-A1F5-3D37-5018-F4340622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Leave no trace…. gathering items back in</a:t>
            </a:r>
          </a:p>
        </p:txBody>
      </p:sp>
    </p:spTree>
    <p:extLst>
      <p:ext uri="{BB962C8B-B14F-4D97-AF65-F5344CB8AC3E}">
        <p14:creationId xmlns:p14="http://schemas.microsoft.com/office/powerpoint/2010/main" val="1092887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66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Wind streamer  session: </vt:lpstr>
      <vt:lpstr>Rule reminders……</vt:lpstr>
      <vt:lpstr>Selecting sticks for wind streamer…..</vt:lpstr>
      <vt:lpstr>Cutting ribbon to length….</vt:lpstr>
      <vt:lpstr>Experimenting…..</vt:lpstr>
      <vt:lpstr>Testing our wind streamers……</vt:lpstr>
      <vt:lpstr>adding movement……</vt:lpstr>
      <vt:lpstr>Did we enjoy it? Lots of happy faces….later chose the smiling emoji sign </vt:lpstr>
      <vt:lpstr>Leave no trace…. gathering items back 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streamer  session</dc:title>
  <dc:creator>R CAMERON</dc:creator>
  <cp:lastModifiedBy>R CAMERON</cp:lastModifiedBy>
  <cp:revision>4</cp:revision>
  <dcterms:created xsi:type="dcterms:W3CDTF">2024-05-13T20:30:41Z</dcterms:created>
  <dcterms:modified xsi:type="dcterms:W3CDTF">2024-05-25T11:20:57Z</dcterms:modified>
</cp:coreProperties>
</file>