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9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3E43-50A3-C9FF-CC99-EAD87096B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C07D9-CF99-8A56-B052-3BF4CDEDD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9E32F-6C97-75B5-1E54-569BCDE1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BA032-7E42-10E3-0C0E-6B7C7696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577E8-DE80-6968-9596-D556971C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A3F9-DA6A-D2F4-B79A-9809A74B5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A4947-987A-B4B3-8EB0-974391B82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835F5-DD32-96E8-BFE7-318843FF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FAC6-DABB-AB3A-5FC2-C2C94694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E301B-9DD2-21E2-61E4-037F892C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53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11470-84F1-12BB-CB66-235C45BA4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D1D76-4ABD-405D-9C06-5DFBB44FE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ECF56-2396-5E77-49DA-29EF3732B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F84A2-3AC1-1A07-055F-C9A0E02A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91364-2476-5163-38F7-D7863A22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619F-6B3B-2896-5133-CC532F7B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02D65-C940-1B84-E97C-635BFA547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562DE-8E35-AD93-8C6D-9ACD6C8A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5F1D1-05EC-F2A0-ADAC-446FA88C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34F63-1EA0-40B8-7A26-81DA7A40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0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29EB-7549-C375-7B2F-85F18108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D553D-AD13-C57E-09B5-26A690AC5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3CACB-2B11-86FF-703A-14188B2AC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7B48-796C-4DF5-2635-B7703635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6C48-B2A2-F71A-BD4C-31705C2F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19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206C-4283-27A5-0379-4FB7F881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DF7EE-923D-6A8C-ECD2-6823959FB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2D2DA-441A-9E16-5457-C060CB122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73C35-85F8-1445-8133-B0ECA7D5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C0B93-593E-72B6-F0FE-36A08A967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78546-3F8A-08B8-E237-51584D43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4B5E-F044-C76E-09BB-923F329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CB589-0142-FBA5-24FB-061E7F821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19272-D6B8-000D-80C7-659EEF698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2BC30-5860-B2A2-9AF7-B16FED568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F3784-0C32-52CF-FA3A-4BEA67E47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FD4860-8F9B-712F-427A-B6A1DF7A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76A2E-47B6-F8BE-0827-8BD6B2886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91D610-B3FD-0E24-EC7C-E28A45DB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68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AE93-A0A6-7900-E97C-9715C018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F5983-1B02-7FE2-4555-81E45217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FD36D-81AA-AAAE-5199-2F97CFAF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96AC8-EBFE-117B-EEE4-EAE1A6D5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07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E1D22-EAE3-5044-3CDA-9F8632E14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655BE-B980-0A90-C2AB-A62B175A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4EF19-CBB7-42E4-8105-2052010F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59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606E-5E84-7023-FBE2-941F2FBC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87A9D-2A2B-76DB-C6CF-4FEB9C92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A8839-6465-4CBB-8FFF-B1C47C004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AD920-C370-8DC5-EB9F-847B07D2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3CE9E-C3F3-A43C-3370-DAB8D171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044BA-1E93-F6FF-1D13-046880D3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9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3702-DF37-28B9-92F4-98E7B7B5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6BC73-BEAA-378B-2D47-FA08060C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93CC9-DEBD-7DEB-CAEF-FC842B3D0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A18BE-BA64-D15C-9DF5-CE9EA407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D939A-5C4C-F4D6-07E6-0D7B1B6A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E2734-3D6B-D168-D242-F3A61837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2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39DFEC-2F74-7A17-69DD-0A008E572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2C7DA-FE99-FCDA-41BF-FD04C5C8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8410-0462-AB55-840C-C1D14231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64C7-0589-40B6-90D4-7E49E3D50173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D2F65-FDEA-F136-3B14-D72AE8D08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4899E-60F1-77E9-230A-55451C81B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2314F-34C3-4B03-93B5-6D4A2B746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7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hildren in red outfits&#10;&#10;Description automatically generated">
            <a:extLst>
              <a:ext uri="{FF2B5EF4-FFF2-40B4-BE49-F238E27FC236}">
                <a16:creationId xmlns:a16="http://schemas.microsoft.com/office/drawing/2014/main" id="{4BFB7486-BBDD-C0FA-DCB7-3D42E383B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77F05F-6C37-358B-15B4-890629B02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523" y="78046"/>
            <a:ext cx="9805219" cy="109839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Glenbrook Forest School Diary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FDE80-9443-C7A0-8EB6-2BC0A4AD9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Early Mathematical experiences in the Forest</a:t>
            </a:r>
          </a:p>
        </p:txBody>
      </p:sp>
    </p:spTree>
    <p:extLst>
      <p:ext uri="{BB962C8B-B14F-4D97-AF65-F5344CB8AC3E}">
        <p14:creationId xmlns:p14="http://schemas.microsoft.com/office/powerpoint/2010/main" val="1634220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in red jackets sitting on benches&#10;&#10;Description automatically generated">
            <a:extLst>
              <a:ext uri="{FF2B5EF4-FFF2-40B4-BE49-F238E27FC236}">
                <a16:creationId xmlns:a16="http://schemas.microsoft.com/office/drawing/2014/main" id="{7CB158C3-7D62-EA04-BC24-979184FFC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b="94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4D9F4-EA0A-87D8-FD86-08616F3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 started : Group time, rule reminders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07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in red hats&#10;&#10;Description automatically generated">
            <a:extLst>
              <a:ext uri="{FF2B5EF4-FFF2-40B4-BE49-F238E27FC236}">
                <a16:creationId xmlns:a16="http://schemas.microsoft.com/office/drawing/2014/main" id="{BDCDF3C1-8130-65F0-8800-FF4BCB735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3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9EEF1-A94A-5755-BFBF-DF2843422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Demonstration of activity: long &amp; short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81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3F6CF-842E-B3B4-1B41-C44809EF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Boundary flag set up</a:t>
            </a:r>
          </a:p>
        </p:txBody>
      </p:sp>
      <p:pic>
        <p:nvPicPr>
          <p:cNvPr id="5" name="Content Placeholder 4" descr="A child holding a sign&#10;&#10;Description automatically generated">
            <a:extLst>
              <a:ext uri="{FF2B5EF4-FFF2-40B4-BE49-F238E27FC236}">
                <a16:creationId xmlns:a16="http://schemas.microsoft.com/office/drawing/2014/main" id="{326AADA5-8147-BA5B-537F-ABFFB5783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r="9881" b="-2"/>
          <a:stretch/>
        </p:blipFill>
        <p:spPr>
          <a:xfrm>
            <a:off x="307840" y="333779"/>
            <a:ext cx="3793472" cy="4087228"/>
          </a:xfrm>
          <a:prstGeom prst="rect">
            <a:avLst/>
          </a:prstGeom>
        </p:spPr>
      </p:pic>
      <p:pic>
        <p:nvPicPr>
          <p:cNvPr id="7" name="Picture 6" descr="A child holding a sign in the mud&#10;&#10;Description automatically generated">
            <a:extLst>
              <a:ext uri="{FF2B5EF4-FFF2-40B4-BE49-F238E27FC236}">
                <a16:creationId xmlns:a16="http://schemas.microsoft.com/office/drawing/2014/main" id="{BF4D9CD4-F395-0541-12CC-915D8C8C2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r="11902" b="-2"/>
          <a:stretch/>
        </p:blipFill>
        <p:spPr>
          <a:xfrm>
            <a:off x="4911213" y="11970"/>
            <a:ext cx="2086510" cy="2320316"/>
          </a:xfrm>
          <a:prstGeom prst="rect">
            <a:avLst/>
          </a:prstGeom>
        </p:spPr>
      </p:pic>
      <p:pic>
        <p:nvPicPr>
          <p:cNvPr id="13" name="Picture 12" descr="A child holding a sign&#10;&#10;Description automatically generated">
            <a:extLst>
              <a:ext uri="{FF2B5EF4-FFF2-40B4-BE49-F238E27FC236}">
                <a16:creationId xmlns:a16="http://schemas.microsoft.com/office/drawing/2014/main" id="{474493BB-5D1E-ECB2-6C21-F20327E50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24" y="2422097"/>
            <a:ext cx="2685072" cy="2013804"/>
          </a:xfrm>
          <a:prstGeom prst="rect">
            <a:avLst/>
          </a:prstGeom>
        </p:spPr>
      </p:pic>
      <p:pic>
        <p:nvPicPr>
          <p:cNvPr id="8" name="Content Placeholder 8" descr="A child holding a sign&#10;&#10;Description automatically generated">
            <a:extLst>
              <a:ext uri="{FF2B5EF4-FFF2-40B4-BE49-F238E27FC236}">
                <a16:creationId xmlns:a16="http://schemas.microsoft.com/office/drawing/2014/main" id="{F019FD7C-FB7E-38C0-2861-707B27DDB7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8" r="-2" b="-2"/>
          <a:stretch/>
        </p:blipFill>
        <p:spPr>
          <a:xfrm>
            <a:off x="8087585" y="321733"/>
            <a:ext cx="3795166" cy="4111321"/>
          </a:xfrm>
          <a:prstGeom prst="rect">
            <a:avLst/>
          </a:prstGeom>
        </p:spPr>
      </p:pic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child holding a sign&#10;&#10;Description automatically generated">
            <a:extLst>
              <a:ext uri="{FF2B5EF4-FFF2-40B4-BE49-F238E27FC236}">
                <a16:creationId xmlns:a16="http://schemas.microsoft.com/office/drawing/2014/main" id="{7BE5676F-29C3-D7D0-9384-A277B083E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3" y="4525715"/>
            <a:ext cx="2680734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8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6090B-10CB-926A-0722-9DCB7FA5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84" y="4772484"/>
            <a:ext cx="6716578" cy="992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Finding sticks to measure</a:t>
            </a:r>
          </a:p>
        </p:txBody>
      </p:sp>
      <p:pic>
        <p:nvPicPr>
          <p:cNvPr id="15" name="Picture 14" descr="A group of children in red clothes&#10;&#10;Description automatically generated">
            <a:extLst>
              <a:ext uri="{FF2B5EF4-FFF2-40B4-BE49-F238E27FC236}">
                <a16:creationId xmlns:a16="http://schemas.microsoft.com/office/drawing/2014/main" id="{D50C1035-EA49-90C4-3CCA-A7452C466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1" b="1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13" name="Content Placeholder 12" descr="A child standing in dirt holding a stick&#10;&#10;Description automatically generated">
            <a:extLst>
              <a:ext uri="{FF2B5EF4-FFF2-40B4-BE49-F238E27FC236}">
                <a16:creationId xmlns:a16="http://schemas.microsoft.com/office/drawing/2014/main" id="{84C4E074-6249-5D03-F68B-7E1B8C24A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r="-1" b="-1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059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sticks on the ground&#10;&#10;Description automatically generated">
            <a:extLst>
              <a:ext uri="{FF2B5EF4-FFF2-40B4-BE49-F238E27FC236}">
                <a16:creationId xmlns:a16="http://schemas.microsoft.com/office/drawing/2014/main" id="{5347C227-945A-0B42-F91D-C4C610564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1847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F5B3C-8017-9766-1328-4AA622F56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Ordering our sticks – shortest to longest</a:t>
            </a:r>
          </a:p>
        </p:txBody>
      </p:sp>
      <p:pic>
        <p:nvPicPr>
          <p:cNvPr id="13" name="Content Placeholder 12" descr="A group of people standing in the dirt&#10;&#10;Description automatically generated">
            <a:extLst>
              <a:ext uri="{FF2B5EF4-FFF2-40B4-BE49-F238E27FC236}">
                <a16:creationId xmlns:a16="http://schemas.microsoft.com/office/drawing/2014/main" id="{709B775B-665C-880A-5357-8CD361C1B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-1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599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hild in a red hat and red coat playing in the dirt&#10;&#10;Description automatically generated">
            <a:extLst>
              <a:ext uri="{FF2B5EF4-FFF2-40B4-BE49-F238E27FC236}">
                <a16:creationId xmlns:a16="http://schemas.microsoft.com/office/drawing/2014/main" id="{2FA0A1EF-8DD4-BC18-1EB5-D8063B60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00C82-5005-9373-D0D8-D8817E77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Next activity – small groups – make 2D shape using natural materials found on the Forest floor</a:t>
            </a:r>
          </a:p>
        </p:txBody>
      </p:sp>
      <p:pic>
        <p:nvPicPr>
          <p:cNvPr id="7" name="Picture 6" descr="A group of children in red outfits standing in the dirt&#10;&#10;Description automatically generated">
            <a:extLst>
              <a:ext uri="{FF2B5EF4-FFF2-40B4-BE49-F238E27FC236}">
                <a16:creationId xmlns:a16="http://schemas.microsoft.com/office/drawing/2014/main" id="{97C9D93B-D298-E19E-CC61-3B700F34A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38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468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children in red outfits&#10;&#10;Description automatically generated">
            <a:extLst>
              <a:ext uri="{FF2B5EF4-FFF2-40B4-BE49-F238E27FC236}">
                <a16:creationId xmlns:a16="http://schemas.microsoft.com/office/drawing/2014/main" id="{B7B21B49-26BE-0CF0-9F28-74271A3A7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275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01614-8E08-F704-2FA2-D95ED3FF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Making our minds up…..did we enjoy Forest school this week?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914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70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Glenbrook Forest School Diary</vt:lpstr>
      <vt:lpstr>Getting started : Group time, rule reminders</vt:lpstr>
      <vt:lpstr>Demonstration of activity: long &amp; short</vt:lpstr>
      <vt:lpstr>Boundary flag set up</vt:lpstr>
      <vt:lpstr>Finding sticks to measure</vt:lpstr>
      <vt:lpstr>Ordering our sticks – shortest to longest</vt:lpstr>
      <vt:lpstr>Next activity – small groups – make 2D shape using natural materials found on the Forest floor</vt:lpstr>
      <vt:lpstr>Making our minds up…..did we enjoy Forest school this week?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Glenbrook Forest School Diary</dc:title>
  <dc:creator>R CAMERON</dc:creator>
  <cp:lastModifiedBy>R CAMERON</cp:lastModifiedBy>
  <cp:revision>1</cp:revision>
  <dcterms:created xsi:type="dcterms:W3CDTF">2024-05-24T19:30:19Z</dcterms:created>
  <dcterms:modified xsi:type="dcterms:W3CDTF">2024-05-24T19:41:02Z</dcterms:modified>
</cp:coreProperties>
</file>