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4E48B-9B5F-3507-4B8C-58AE5E561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AC5751-D85A-7CF4-75A5-D48926BBE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133D4-2EC7-8ECF-E051-DC59022C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72343-9E0E-47AC-D821-52CA9D595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642B4-76F1-E3EC-42D0-482374C66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17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BD611-7112-B9A5-8722-73D1CAC10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CF0E0-3D9F-616E-FBA4-8304707D5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AC073-ED25-66CF-F7CD-CB07C3F80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78F81-F127-4F35-44A2-798B47B8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BC0F-5720-74C1-4053-598BD2D3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3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F6D740-2186-14BB-EE34-79061B6F7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35983-67CC-2FEF-71BC-35CBBE1C1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25359-282E-1332-26FE-C5E4ABF22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83800-47EE-F872-1292-3CF7351B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735A0-34A6-586F-E595-5228D8B7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8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7563F-48C2-E973-B061-8D51C686D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9663E-B1CD-E04A-077F-6C17B6EC6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988A4-770F-2A15-BA1C-3B873D6EE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69B3D-3C5A-2228-6A9A-11F8D3657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5C3E8-25AE-E7AC-183A-1D458180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4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5685A-3140-64C1-F586-914D909A4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60993-429A-B644-C35D-8B2326616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4C279-8B63-68AD-C6DA-81D9DA082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6A16-EDF9-562C-02F7-3045C06E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1EB7A-16CE-3773-E52A-55B3111A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19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DD62-6CD7-4E6E-8CFD-D734A5758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B639-2D00-C044-747D-3AD92C278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F010A-AE33-A2F6-EB91-262658505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71B50-ED08-6A9C-3605-28C68A38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1CEF-8C85-08FD-CBE8-D3364248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C82A1-92F3-F364-52AF-AE1FD4A6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1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616D4-259E-A635-6CB8-34787392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830FE-CEB9-E315-CDD9-049747D68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583D2-900A-E817-D65F-FA5021C00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8C902-6917-3FE7-BACC-CCBEC2009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5F298-86B2-41C4-86BF-45D4338B8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C3EA5-84A1-92BA-30E9-C3F863246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F51742-D3D9-F073-3553-73B41AAAC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1F590D-3082-5684-42D8-190690F2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98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92B5A-954B-4B22-4E75-03ED98DB5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9C3B0-D278-042B-08DC-62695C5EE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B5D4E-1E45-C451-D769-6078EB6F5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2CD2BA-DB64-58EB-18F0-F61CAA04C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13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66D8AB-2E3A-7BE4-0A65-1D521365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1976E-571A-636C-DF8F-09AD495D8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6E146-FD1C-987C-EDBD-1A989A6F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06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BF5C4-CFDD-D1D5-E447-DFE444602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EA23A-D9A3-812F-E123-0A3078309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51C81-997B-6B86-1F44-1CF55C646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B1F96-28B5-D076-CE57-464030D9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00B83-2E33-7239-D025-3BF53721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B69D5-63FA-6297-66CA-52C6B16E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5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B4A83-1EDA-5BFC-7E3A-CC3C15FE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6D88A-A9B9-0BBB-3B24-065351D02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1EF81-AF6B-9538-F1D2-FC01813C8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09E3-43BC-A5E8-D57F-B84833550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F68B1-E3AF-60DF-1FDE-8C98895C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7A53D-30E9-DF05-31BB-837A841B3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48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76D48E-6EF3-5041-0044-5094BF1A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EB33F-AABB-F9E3-69DE-99BBDF241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73B55-EAD2-DF33-72E8-A58D74775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B309D2-9528-485D-8033-1A0BF5C985E0}" type="datetimeFigureOut">
              <a:rPr lang="en-GB" smtClean="0"/>
              <a:t>25/05/2024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E95E1-4BF2-3A1B-0FAD-9027063EA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A6B9-C98B-CAFF-ADD6-EC415F96F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82FF34-E365-4B07-BBF0-16CE4646A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09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EAC7A-8575-EEA8-D903-DEFEA7820C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Glenbrook Forest School Diary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7D8EF-D839-2A86-4619-4BA6DFF57A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Planters</a:t>
            </a:r>
          </a:p>
        </p:txBody>
      </p:sp>
    </p:spTree>
    <p:extLst>
      <p:ext uri="{BB962C8B-B14F-4D97-AF65-F5344CB8AC3E}">
        <p14:creationId xmlns:p14="http://schemas.microsoft.com/office/powerpoint/2010/main" val="404305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22BAA-ADC3-67EC-0C9B-EAF3D3FF0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 descr="A group of children playing in the mud&#10;&#10;Description automatically generated">
            <a:extLst>
              <a:ext uri="{FF2B5EF4-FFF2-40B4-BE49-F238E27FC236}">
                <a16:creationId xmlns:a16="http://schemas.microsoft.com/office/drawing/2014/main" id="{0EBB258F-3CDA-7CA1-6E41-9A2CBE11FC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81" y="1831661"/>
            <a:ext cx="5241770" cy="3911914"/>
          </a:xfrm>
        </p:spPr>
      </p:pic>
      <p:pic>
        <p:nvPicPr>
          <p:cNvPr id="7" name="Picture 6" descr="A group of children in red jackets&#10;&#10;Description automatically generated">
            <a:extLst>
              <a:ext uri="{FF2B5EF4-FFF2-40B4-BE49-F238E27FC236}">
                <a16:creationId xmlns:a16="http://schemas.microsoft.com/office/drawing/2014/main" id="{953DC4D6-8C47-93FC-3FEB-4D2AF184B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1" y="1831661"/>
            <a:ext cx="4863510" cy="362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4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Glenbrook Forest School Diary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Glenbrook Forest School Diary</dc:title>
  <dc:creator>R CAMERON</dc:creator>
  <cp:lastModifiedBy>R CAMERON</cp:lastModifiedBy>
  <cp:revision>1</cp:revision>
  <dcterms:created xsi:type="dcterms:W3CDTF">2024-05-25T17:30:20Z</dcterms:created>
  <dcterms:modified xsi:type="dcterms:W3CDTF">2024-05-25T17:37:57Z</dcterms:modified>
</cp:coreProperties>
</file>