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48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700EE-B310-F800-7ADF-3FD5A601C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9D93A-4288-8365-1228-201AF63A9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3A432-1F0A-BDF2-73EB-3ACF828C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01DDF-BF87-B41B-292B-2FC7802A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E8DF4-D1D1-A808-0F86-F9BFC15C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A6056-D65A-6668-1DF8-FB04D2E5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999E0-A8DE-C5FF-FA83-80697DBC6D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454F0-D069-D58B-C6DD-0D70575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ADA7F-7FD8-500C-B753-05ED0CA5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B2C25-A452-891E-55BE-B4E7985F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82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069FC4-0DB8-F78A-3631-71EAB435A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F819F-7348-2574-CE0E-3FFB68665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2D2FC-751D-24F9-3F43-ACDCA030A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30FF9-73DD-3D4F-1DD1-704853517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C44EC-E449-CE8B-C034-45B7CC2E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82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9659-0C9A-6946-E9CE-182B448C2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C46AA-210F-3703-B2E5-FB19D21B7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48B2F-F1A2-8635-78CE-13AEB255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E9421-19A2-2149-8DB0-5DBB195BD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E7B48-E364-07EA-EE22-895F2104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5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3DBCC-41CB-1816-0D99-5E7CBE81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5FAD1-5FB9-462D-CA27-0B6A04A5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B352D-043C-015B-3204-75D3598F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CF33F-C176-5E56-DBC4-D8F8D5B0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641C8-EEC6-518D-88F5-636FC4CE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68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3EFED-AE29-BCBC-F7E5-5710B5F4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53F36-AF7B-7F92-358E-CB6E0BE5A4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4E933-546C-574C-899F-E1E27C0C7B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F5127-2496-BF46-5950-451C2787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3EFFB-391C-A2C0-070A-4481D432C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7F741-BCED-1966-0AE7-2F2D6110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4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5866-D432-587D-29D6-34027999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DDEF3-1D57-DAE0-3FB3-7A1CC27F9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51675B-751F-5085-44E8-F5B3ABFD5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C37EA7-9459-1C1B-8C3C-874B2244C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1A129-0B53-3D78-2F78-16DBB8FB3A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1E923-576B-25D4-DE09-2D29C3E2E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6720B8-1F7B-0E1A-8F60-9AC9264A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2E4A7-B753-1C5C-B780-50F3A3C0C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FE0D7-1BF9-C1B5-678B-FC68485F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508DA-E160-00F7-B9B1-9DF079D4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E85852-9EF7-82A0-7B31-4AE5A2727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D65137-48F1-2235-23BE-39FD9553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730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F19D62-CEE5-5DF2-9104-E8941E2F5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02AFFD-A113-3A64-93AF-030DE54F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ABEE78-7779-3463-823D-AA4C65782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7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78CF9-47D5-3C83-7B37-E1470335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E4939-9CC8-9530-2604-A4F7E7A9B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D04321-0C2D-5095-956B-A00884AD4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DE4D5-4947-897C-F119-E10FC875F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90A19-E71A-1AC6-C926-8CACA1D0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55575-9FC6-16E9-A9CB-5B9CD8B4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81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3812-086F-8CD3-98A6-CADBD8BD9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ECDCBA-112A-F98B-D5C2-0904F33E2C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E6082-24D4-54C8-5B35-6C2B41CCB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A2ECF-E50E-0189-6680-287C3ABD7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A3BA9-F49C-B604-AD92-AEAC18927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E08C1-6D42-1B80-E464-2B7FCB15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383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072C8F-7052-9B2B-20E7-261A895ED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17F16-2053-C047-BD4A-03A7C1DBE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FF72F-4AF3-5C23-F6F3-408DEABD5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3A042-9FB4-4D6A-B304-7C289F8FED06}" type="datetimeFigureOut">
              <a:rPr lang="en-GB" smtClean="0"/>
              <a:t>25/05/2024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FD920-D19E-075D-BCE1-C235F0379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FD521-904C-3F46-12A4-201D1D3A0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E1097-BFD4-4EE3-BC99-01A498E134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66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331DB-C525-C7B8-B049-2426B494B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GB" sz="6100"/>
              <a:t>Glenbrook Forest School Diary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66AE4-962E-0479-D9BD-D140A5E80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Planting</a:t>
            </a:r>
            <a:endParaRPr lang="en-GB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planting a plant&#10;&#10;Description automatically generated">
            <a:extLst>
              <a:ext uri="{FF2B5EF4-FFF2-40B4-BE49-F238E27FC236}">
                <a16:creationId xmlns:a16="http://schemas.microsoft.com/office/drawing/2014/main" id="{138FE0D6-0B52-A0BD-7B7B-A4EF9D9B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3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D095AA-D567-8D84-0F27-BCDD0AFC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explanation about the activity</a:t>
            </a:r>
          </a:p>
        </p:txBody>
      </p:sp>
      <p:pic>
        <p:nvPicPr>
          <p:cNvPr id="5" name="Content Placeholder 4" descr="A person holding a plant in a garden&#10;&#10;Description automatically generated">
            <a:extLst>
              <a:ext uri="{FF2B5EF4-FFF2-40B4-BE49-F238E27FC236}">
                <a16:creationId xmlns:a16="http://schemas.microsoft.com/office/drawing/2014/main" id="{878E66FD-FAB3-8358-C24C-A2AB6FF93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0" r="-2" b="406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6" descr="A person holding a plant in a pot&#10;&#10;Description automatically generated">
            <a:extLst>
              <a:ext uri="{FF2B5EF4-FFF2-40B4-BE49-F238E27FC236}">
                <a16:creationId xmlns:a16="http://schemas.microsoft.com/office/drawing/2014/main" id="{9F8D4C9C-F7F0-5809-2FF0-3BAE2B6B1B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" r="-2" b="7718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19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63DC0-8D54-276D-1629-46F821FF4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Getting involved - planting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kids planting a plant&#10;&#10;Description automatically generated">
            <a:extLst>
              <a:ext uri="{FF2B5EF4-FFF2-40B4-BE49-F238E27FC236}">
                <a16:creationId xmlns:a16="http://schemas.microsoft.com/office/drawing/2014/main" id="{2958F034-7464-F365-0B11-9A6F0A439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1679" y="3069789"/>
            <a:ext cx="3600041" cy="2700030"/>
          </a:xfrm>
          <a:prstGeom prst="rect">
            <a:avLst/>
          </a:prstGeom>
        </p:spPr>
      </p:pic>
      <p:pic>
        <p:nvPicPr>
          <p:cNvPr id="9" name="Picture 8" descr="A group of children in a garden&#10;&#10;Description automatically generated">
            <a:extLst>
              <a:ext uri="{FF2B5EF4-FFF2-40B4-BE49-F238E27FC236}">
                <a16:creationId xmlns:a16="http://schemas.microsoft.com/office/drawing/2014/main" id="{E9724C48-9B13-938B-AF20-03CC8921E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908" y="3010485"/>
            <a:ext cx="3758184" cy="2818638"/>
          </a:xfrm>
          <a:prstGeom prst="rect">
            <a:avLst/>
          </a:prstGeom>
        </p:spPr>
      </p:pic>
      <p:pic>
        <p:nvPicPr>
          <p:cNvPr id="5" name="Content Placeholder 4" descr="A group of children planting plants in a garden&#10;&#10;Description automatically generated">
            <a:extLst>
              <a:ext uri="{FF2B5EF4-FFF2-40B4-BE49-F238E27FC236}">
                <a16:creationId xmlns:a16="http://schemas.microsoft.com/office/drawing/2014/main" id="{F47996DA-38CC-1F0E-F7DB-6FD6000F1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208" y="3010485"/>
            <a:ext cx="3758184" cy="281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6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0EDFD-91B4-4771-19ED-A0B765D7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More planting</a:t>
            </a:r>
          </a:p>
        </p:txBody>
      </p:sp>
      <p:pic>
        <p:nvPicPr>
          <p:cNvPr id="5" name="Content Placeholder 4" descr="A person and a child planting a plant&#10;&#10;Description automatically generated">
            <a:extLst>
              <a:ext uri="{FF2B5EF4-FFF2-40B4-BE49-F238E27FC236}">
                <a16:creationId xmlns:a16="http://schemas.microsoft.com/office/drawing/2014/main" id="{CA744391-D86E-714C-21AD-F661EE96D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7160" y="675513"/>
            <a:ext cx="4087368" cy="3065526"/>
          </a:xfrm>
          <a:prstGeom prst="rect">
            <a:avLst/>
          </a:prstGeom>
        </p:spPr>
      </p:pic>
      <p:pic>
        <p:nvPicPr>
          <p:cNvPr id="7" name="Picture 6" descr="A child and child planting a plant&#10;&#10;Description automatically generated">
            <a:extLst>
              <a:ext uri="{FF2B5EF4-FFF2-40B4-BE49-F238E27FC236}">
                <a16:creationId xmlns:a16="http://schemas.microsoft.com/office/drawing/2014/main" id="{F5F88395-BB7F-1125-E4A0-E6232A02D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528" y="798957"/>
            <a:ext cx="3758184" cy="2818638"/>
          </a:xfrm>
          <a:prstGeom prst="rect">
            <a:avLst/>
          </a:prstGeom>
        </p:spPr>
      </p:pic>
      <p:pic>
        <p:nvPicPr>
          <p:cNvPr id="9" name="Picture 8" descr="A person and a child in a garden&#10;&#10;Description automatically generated">
            <a:extLst>
              <a:ext uri="{FF2B5EF4-FFF2-40B4-BE49-F238E27FC236}">
                <a16:creationId xmlns:a16="http://schemas.microsoft.com/office/drawing/2014/main" id="{CF384240-BC7C-1827-2B85-6548A6681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4" y="798957"/>
            <a:ext cx="3758184" cy="2818638"/>
          </a:xfrm>
          <a:prstGeom prst="rect">
            <a:avLst/>
          </a:prstGeom>
        </p:spPr>
      </p:pic>
      <p:sp>
        <p:nvSpPr>
          <p:cNvPr id="16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34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child's hand&#10;&#10;Description automatically generated">
            <a:extLst>
              <a:ext uri="{FF2B5EF4-FFF2-40B4-BE49-F238E27FC236}">
                <a16:creationId xmlns:a16="http://schemas.microsoft.com/office/drawing/2014/main" id="{11ED98B7-18D8-D0AE-9DDE-CB35D224D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9" b="135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534710-9E9C-391E-A992-3472985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Finding out about other plants in our garden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4497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6043B-CF18-D7F3-A2A7-11BEE927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Finding worms!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hildren in a garden&#10;&#10;Description automatically generated">
            <a:extLst>
              <a:ext uri="{FF2B5EF4-FFF2-40B4-BE49-F238E27FC236}">
                <a16:creationId xmlns:a16="http://schemas.microsoft.com/office/drawing/2014/main" id="{A79FB9D0-4F16-A2D9-D778-6C42BD207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3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D068C-5734-C411-0B2F-3DF9AB4F9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Tidying up at the end and returning to our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7E64-20E8-9CD3-0BAE-234A3DBAE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059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37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Glenbrook Forest School Diary</vt:lpstr>
      <vt:lpstr>The explanation about the activity</vt:lpstr>
      <vt:lpstr>Getting involved - planting</vt:lpstr>
      <vt:lpstr>More planting</vt:lpstr>
      <vt:lpstr>Finding out about other plants in our garden</vt:lpstr>
      <vt:lpstr>Finding worms!</vt:lpstr>
      <vt:lpstr>Tidying up at the end and returning to our classroom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Glenbrook Forest School Diary</dc:title>
  <dc:creator>R CAMERON</dc:creator>
  <cp:lastModifiedBy>R CAMERON</cp:lastModifiedBy>
  <cp:revision>2</cp:revision>
  <dcterms:created xsi:type="dcterms:W3CDTF">2024-05-24T21:45:24Z</dcterms:created>
  <dcterms:modified xsi:type="dcterms:W3CDTF">2024-05-25T17:22:16Z</dcterms:modified>
</cp:coreProperties>
</file>